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0" r:id="rId4"/>
    <p:sldId id="302" r:id="rId5"/>
    <p:sldId id="303" r:id="rId6"/>
    <p:sldId id="301" r:id="rId7"/>
    <p:sldId id="304" r:id="rId8"/>
    <p:sldId id="307" r:id="rId9"/>
    <p:sldId id="308" r:id="rId10"/>
    <p:sldId id="309" r:id="rId11"/>
    <p:sldId id="305" r:id="rId12"/>
    <p:sldId id="310" r:id="rId13"/>
    <p:sldId id="291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FF"/>
    <a:srgbClr val="CC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0929"/>
  </p:normalViewPr>
  <p:slideViewPr>
    <p:cSldViewPr>
      <p:cViewPr varScale="1">
        <p:scale>
          <a:sx n="80" d="100"/>
          <a:sy n="80" d="100"/>
        </p:scale>
        <p:origin x="11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7" name="Group 325">
            <a:extLst>
              <a:ext uri="{FF2B5EF4-FFF2-40B4-BE49-F238E27FC236}">
                <a16:creationId xmlns:a16="http://schemas.microsoft.com/office/drawing/2014/main" id="{1688EEE0-3AF9-4EC5-9EEF-22759A9D6721}"/>
              </a:ext>
            </a:extLst>
          </p:cNvPr>
          <p:cNvGrpSpPr>
            <a:grpSpLocks/>
          </p:cNvGrpSpPr>
          <p:nvPr/>
        </p:nvGrpSpPr>
        <p:grpSpPr bwMode="auto">
          <a:xfrm>
            <a:off x="0" y="68263"/>
            <a:ext cx="8678863" cy="6713537"/>
            <a:chOff x="0" y="43"/>
            <a:chExt cx="5467" cy="4229"/>
          </a:xfrm>
        </p:grpSpPr>
        <p:sp>
          <p:nvSpPr>
            <p:cNvPr id="3289" name="Rectangle 217">
              <a:extLst>
                <a:ext uri="{FF2B5EF4-FFF2-40B4-BE49-F238E27FC236}">
                  <a16:creationId xmlns:a16="http://schemas.microsoft.com/office/drawing/2014/main" id="{003B9C99-92CC-45F8-B5AE-8940BD4D2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grpSp>
          <p:nvGrpSpPr>
            <p:cNvPr id="3396" name="Group 324">
              <a:extLst>
                <a:ext uri="{FF2B5EF4-FFF2-40B4-BE49-F238E27FC236}">
                  <a16:creationId xmlns:a16="http://schemas.microsoft.com/office/drawing/2014/main" id="{BCFC16B8-4704-4506-ACE6-B58AC2B8B34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3296" name="Line 224">
                <a:extLst>
                  <a:ext uri="{FF2B5EF4-FFF2-40B4-BE49-F238E27FC236}">
                    <a16:creationId xmlns:a16="http://schemas.microsoft.com/office/drawing/2014/main" id="{6C6EC56A-2D76-4FE6-99F8-2469451692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297" name="Line 225">
                <a:extLst>
                  <a:ext uri="{FF2B5EF4-FFF2-40B4-BE49-F238E27FC236}">
                    <a16:creationId xmlns:a16="http://schemas.microsoft.com/office/drawing/2014/main" id="{421486F5-5EA5-4509-AAA8-DD6D2861B1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298" name="Line 226">
                <a:extLst>
                  <a:ext uri="{FF2B5EF4-FFF2-40B4-BE49-F238E27FC236}">
                    <a16:creationId xmlns:a16="http://schemas.microsoft.com/office/drawing/2014/main" id="{B69AD7C5-A3EE-48B5-ABA9-A66215AE4A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299" name="Line 227">
                <a:extLst>
                  <a:ext uri="{FF2B5EF4-FFF2-40B4-BE49-F238E27FC236}">
                    <a16:creationId xmlns:a16="http://schemas.microsoft.com/office/drawing/2014/main" id="{A1296846-E3A6-4F6D-ABB5-0E7DEEEF34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0" name="Line 228">
                <a:extLst>
                  <a:ext uri="{FF2B5EF4-FFF2-40B4-BE49-F238E27FC236}">
                    <a16:creationId xmlns:a16="http://schemas.microsoft.com/office/drawing/2014/main" id="{3FC387CA-2F6D-437F-A908-39F9974DF24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1" name="Line 229">
                <a:extLst>
                  <a:ext uri="{FF2B5EF4-FFF2-40B4-BE49-F238E27FC236}">
                    <a16:creationId xmlns:a16="http://schemas.microsoft.com/office/drawing/2014/main" id="{7FC62473-EE39-4C9E-932A-3497D75C1E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2" name="Line 230">
                <a:extLst>
                  <a:ext uri="{FF2B5EF4-FFF2-40B4-BE49-F238E27FC236}">
                    <a16:creationId xmlns:a16="http://schemas.microsoft.com/office/drawing/2014/main" id="{874EE113-8EDB-4129-A630-37E12DD8DB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3" name="Line 231">
                <a:extLst>
                  <a:ext uri="{FF2B5EF4-FFF2-40B4-BE49-F238E27FC236}">
                    <a16:creationId xmlns:a16="http://schemas.microsoft.com/office/drawing/2014/main" id="{78B6F0B3-3D6A-4465-94AC-67F5C4C871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4" name="Line 232">
                <a:extLst>
                  <a:ext uri="{FF2B5EF4-FFF2-40B4-BE49-F238E27FC236}">
                    <a16:creationId xmlns:a16="http://schemas.microsoft.com/office/drawing/2014/main" id="{31258EC9-C9D8-493C-8975-CC52F13E47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5" name="Line 233">
                <a:extLst>
                  <a:ext uri="{FF2B5EF4-FFF2-40B4-BE49-F238E27FC236}">
                    <a16:creationId xmlns:a16="http://schemas.microsoft.com/office/drawing/2014/main" id="{7C4F18FF-F115-492A-A36B-94752873D97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6" name="Line 234">
                <a:extLst>
                  <a:ext uri="{FF2B5EF4-FFF2-40B4-BE49-F238E27FC236}">
                    <a16:creationId xmlns:a16="http://schemas.microsoft.com/office/drawing/2014/main" id="{F21F0D31-22F1-4A55-BD02-9C410AA7E8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7" name="Line 235">
                <a:extLst>
                  <a:ext uri="{FF2B5EF4-FFF2-40B4-BE49-F238E27FC236}">
                    <a16:creationId xmlns:a16="http://schemas.microsoft.com/office/drawing/2014/main" id="{DFE33BEF-7CBF-4B9C-B82D-15A0C6BBBEA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8" name="Line 236">
                <a:extLst>
                  <a:ext uri="{FF2B5EF4-FFF2-40B4-BE49-F238E27FC236}">
                    <a16:creationId xmlns:a16="http://schemas.microsoft.com/office/drawing/2014/main" id="{13FEF066-1DDF-4F4B-8A06-B97A9951AE6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09" name="Line 237">
                <a:extLst>
                  <a:ext uri="{FF2B5EF4-FFF2-40B4-BE49-F238E27FC236}">
                    <a16:creationId xmlns:a16="http://schemas.microsoft.com/office/drawing/2014/main" id="{E5F98714-75FD-42C6-8434-E8CD58786A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0" name="Line 238">
                <a:extLst>
                  <a:ext uri="{FF2B5EF4-FFF2-40B4-BE49-F238E27FC236}">
                    <a16:creationId xmlns:a16="http://schemas.microsoft.com/office/drawing/2014/main" id="{62475E3C-99E5-4FE9-A866-54761A34D4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1" name="Line 239">
                <a:extLst>
                  <a:ext uri="{FF2B5EF4-FFF2-40B4-BE49-F238E27FC236}">
                    <a16:creationId xmlns:a16="http://schemas.microsoft.com/office/drawing/2014/main" id="{927FC31C-0D37-42A7-B4D4-CC2BCC6C9D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2" name="Line 240">
                <a:extLst>
                  <a:ext uri="{FF2B5EF4-FFF2-40B4-BE49-F238E27FC236}">
                    <a16:creationId xmlns:a16="http://schemas.microsoft.com/office/drawing/2014/main" id="{B769450D-1FAD-42CC-94A1-F6A98892C4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3" name="Line 241">
                <a:extLst>
                  <a:ext uri="{FF2B5EF4-FFF2-40B4-BE49-F238E27FC236}">
                    <a16:creationId xmlns:a16="http://schemas.microsoft.com/office/drawing/2014/main" id="{15148543-0578-414F-8A9D-6A927F91168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4" name="Line 242">
                <a:extLst>
                  <a:ext uri="{FF2B5EF4-FFF2-40B4-BE49-F238E27FC236}">
                    <a16:creationId xmlns:a16="http://schemas.microsoft.com/office/drawing/2014/main" id="{CEA53EFC-1A8D-4C3E-8EC3-30B3E3B137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5" name="Line 243">
                <a:extLst>
                  <a:ext uri="{FF2B5EF4-FFF2-40B4-BE49-F238E27FC236}">
                    <a16:creationId xmlns:a16="http://schemas.microsoft.com/office/drawing/2014/main" id="{91D7DA46-6098-4CCE-8847-307F74314B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6" name="Line 244">
                <a:extLst>
                  <a:ext uri="{FF2B5EF4-FFF2-40B4-BE49-F238E27FC236}">
                    <a16:creationId xmlns:a16="http://schemas.microsoft.com/office/drawing/2014/main" id="{D0C4809D-6E4D-4696-8F38-0D602EC594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7" name="Line 245">
                <a:extLst>
                  <a:ext uri="{FF2B5EF4-FFF2-40B4-BE49-F238E27FC236}">
                    <a16:creationId xmlns:a16="http://schemas.microsoft.com/office/drawing/2014/main" id="{800499E7-79FA-4CD7-A52E-694CBB738B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8" name="Line 246">
                <a:extLst>
                  <a:ext uri="{FF2B5EF4-FFF2-40B4-BE49-F238E27FC236}">
                    <a16:creationId xmlns:a16="http://schemas.microsoft.com/office/drawing/2014/main" id="{441D71D1-0DE7-4417-97E9-E8A87F00A3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19" name="Line 247">
                <a:extLst>
                  <a:ext uri="{FF2B5EF4-FFF2-40B4-BE49-F238E27FC236}">
                    <a16:creationId xmlns:a16="http://schemas.microsoft.com/office/drawing/2014/main" id="{97AABD19-38E0-42CA-ADD8-838E770E79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0" name="Line 248">
                <a:extLst>
                  <a:ext uri="{FF2B5EF4-FFF2-40B4-BE49-F238E27FC236}">
                    <a16:creationId xmlns:a16="http://schemas.microsoft.com/office/drawing/2014/main" id="{D7E769CC-A037-42D9-B774-4DB6B0C4D2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1" name="Line 249">
                <a:extLst>
                  <a:ext uri="{FF2B5EF4-FFF2-40B4-BE49-F238E27FC236}">
                    <a16:creationId xmlns:a16="http://schemas.microsoft.com/office/drawing/2014/main" id="{9D85A649-B87C-4ECF-82C5-147A27270A0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2" name="Line 250">
                <a:extLst>
                  <a:ext uri="{FF2B5EF4-FFF2-40B4-BE49-F238E27FC236}">
                    <a16:creationId xmlns:a16="http://schemas.microsoft.com/office/drawing/2014/main" id="{D944F968-2B50-4BA0-BA4C-050B42A535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3" name="Line 251">
                <a:extLst>
                  <a:ext uri="{FF2B5EF4-FFF2-40B4-BE49-F238E27FC236}">
                    <a16:creationId xmlns:a16="http://schemas.microsoft.com/office/drawing/2014/main" id="{7A830635-BFF3-4CA6-93F6-B3868806EBF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4" name="Line 252">
                <a:extLst>
                  <a:ext uri="{FF2B5EF4-FFF2-40B4-BE49-F238E27FC236}">
                    <a16:creationId xmlns:a16="http://schemas.microsoft.com/office/drawing/2014/main" id="{3CCA1720-4C6A-4BC2-9B7A-00C22530C9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5" name="Line 253">
                <a:extLst>
                  <a:ext uri="{FF2B5EF4-FFF2-40B4-BE49-F238E27FC236}">
                    <a16:creationId xmlns:a16="http://schemas.microsoft.com/office/drawing/2014/main" id="{B15759DD-D9A6-4CC1-AD95-D4F40996B0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6" name="Line 254">
                <a:extLst>
                  <a:ext uri="{FF2B5EF4-FFF2-40B4-BE49-F238E27FC236}">
                    <a16:creationId xmlns:a16="http://schemas.microsoft.com/office/drawing/2014/main" id="{D6623D0C-30B5-424A-9B94-B6AAACE8E8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7" name="Line 255">
                <a:extLst>
                  <a:ext uri="{FF2B5EF4-FFF2-40B4-BE49-F238E27FC236}">
                    <a16:creationId xmlns:a16="http://schemas.microsoft.com/office/drawing/2014/main" id="{19C2E0F9-BDA9-4936-A998-B7E2552FCB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8" name="Line 256">
                <a:extLst>
                  <a:ext uri="{FF2B5EF4-FFF2-40B4-BE49-F238E27FC236}">
                    <a16:creationId xmlns:a16="http://schemas.microsoft.com/office/drawing/2014/main" id="{EC14956A-3F0B-4DDA-A308-FD783C281F8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29" name="Line 257">
                <a:extLst>
                  <a:ext uri="{FF2B5EF4-FFF2-40B4-BE49-F238E27FC236}">
                    <a16:creationId xmlns:a16="http://schemas.microsoft.com/office/drawing/2014/main" id="{F9FAFE86-40DA-4EE7-AE9A-28F8863F63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0" name="Line 258">
                <a:extLst>
                  <a:ext uri="{FF2B5EF4-FFF2-40B4-BE49-F238E27FC236}">
                    <a16:creationId xmlns:a16="http://schemas.microsoft.com/office/drawing/2014/main" id="{F7E97C96-8044-4E52-A9EB-389512CA0A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1" name="Line 259">
                <a:extLst>
                  <a:ext uri="{FF2B5EF4-FFF2-40B4-BE49-F238E27FC236}">
                    <a16:creationId xmlns:a16="http://schemas.microsoft.com/office/drawing/2014/main" id="{7284B3EF-47FE-4D33-8315-F3EFB2C2BCA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2" name="Line 260">
                <a:extLst>
                  <a:ext uri="{FF2B5EF4-FFF2-40B4-BE49-F238E27FC236}">
                    <a16:creationId xmlns:a16="http://schemas.microsoft.com/office/drawing/2014/main" id="{07E6056C-67FD-4873-A820-7F31960026D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3" name="Line 261">
                <a:extLst>
                  <a:ext uri="{FF2B5EF4-FFF2-40B4-BE49-F238E27FC236}">
                    <a16:creationId xmlns:a16="http://schemas.microsoft.com/office/drawing/2014/main" id="{467217F4-FD8D-42BB-BAEC-8CB3799059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4" name="Line 262">
                <a:extLst>
                  <a:ext uri="{FF2B5EF4-FFF2-40B4-BE49-F238E27FC236}">
                    <a16:creationId xmlns:a16="http://schemas.microsoft.com/office/drawing/2014/main" id="{E4939EF9-3C83-483F-BF85-AEB66808DE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5" name="Line 263">
                <a:extLst>
                  <a:ext uri="{FF2B5EF4-FFF2-40B4-BE49-F238E27FC236}">
                    <a16:creationId xmlns:a16="http://schemas.microsoft.com/office/drawing/2014/main" id="{91DAEDC9-4DDF-4A54-8427-C1D478F3977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6" name="Line 264">
                <a:extLst>
                  <a:ext uri="{FF2B5EF4-FFF2-40B4-BE49-F238E27FC236}">
                    <a16:creationId xmlns:a16="http://schemas.microsoft.com/office/drawing/2014/main" id="{F0B38774-4393-414C-9017-71B343B553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7" name="Line 265">
                <a:extLst>
                  <a:ext uri="{FF2B5EF4-FFF2-40B4-BE49-F238E27FC236}">
                    <a16:creationId xmlns:a16="http://schemas.microsoft.com/office/drawing/2014/main" id="{BC25B057-92CE-4AF5-9733-680EC789A7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8" name="Line 266">
                <a:extLst>
                  <a:ext uri="{FF2B5EF4-FFF2-40B4-BE49-F238E27FC236}">
                    <a16:creationId xmlns:a16="http://schemas.microsoft.com/office/drawing/2014/main" id="{5FD48794-067F-4CF2-A742-9AA2E72086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39" name="Line 267">
                <a:extLst>
                  <a:ext uri="{FF2B5EF4-FFF2-40B4-BE49-F238E27FC236}">
                    <a16:creationId xmlns:a16="http://schemas.microsoft.com/office/drawing/2014/main" id="{3FCFAD75-7E39-4822-AEF0-0882D03CC3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0" name="Line 268">
                <a:extLst>
                  <a:ext uri="{FF2B5EF4-FFF2-40B4-BE49-F238E27FC236}">
                    <a16:creationId xmlns:a16="http://schemas.microsoft.com/office/drawing/2014/main" id="{ECACB5F2-1863-414A-B891-ADC96B32D38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1" name="Line 269">
                <a:extLst>
                  <a:ext uri="{FF2B5EF4-FFF2-40B4-BE49-F238E27FC236}">
                    <a16:creationId xmlns:a16="http://schemas.microsoft.com/office/drawing/2014/main" id="{21952C12-E685-4356-80AC-D9793AD0F79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2" name="Line 270">
                <a:extLst>
                  <a:ext uri="{FF2B5EF4-FFF2-40B4-BE49-F238E27FC236}">
                    <a16:creationId xmlns:a16="http://schemas.microsoft.com/office/drawing/2014/main" id="{C7E9C474-E4CB-4529-9710-5A8CFEC0D77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3" name="Line 271">
                <a:extLst>
                  <a:ext uri="{FF2B5EF4-FFF2-40B4-BE49-F238E27FC236}">
                    <a16:creationId xmlns:a16="http://schemas.microsoft.com/office/drawing/2014/main" id="{5195AB5E-E6B7-4BE0-BA1D-F599D642F3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4" name="Line 272">
                <a:extLst>
                  <a:ext uri="{FF2B5EF4-FFF2-40B4-BE49-F238E27FC236}">
                    <a16:creationId xmlns:a16="http://schemas.microsoft.com/office/drawing/2014/main" id="{F29DB8FD-46D1-4152-BD79-86EDDE9831E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5" name="Line 273">
                <a:extLst>
                  <a:ext uri="{FF2B5EF4-FFF2-40B4-BE49-F238E27FC236}">
                    <a16:creationId xmlns:a16="http://schemas.microsoft.com/office/drawing/2014/main" id="{957350B9-454D-4090-AFDB-41F890212B2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6" name="Line 274">
                <a:extLst>
                  <a:ext uri="{FF2B5EF4-FFF2-40B4-BE49-F238E27FC236}">
                    <a16:creationId xmlns:a16="http://schemas.microsoft.com/office/drawing/2014/main" id="{797FEAE7-D3E2-4398-ADEE-7B816E86E08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7" name="Line 275">
                <a:extLst>
                  <a:ext uri="{FF2B5EF4-FFF2-40B4-BE49-F238E27FC236}">
                    <a16:creationId xmlns:a16="http://schemas.microsoft.com/office/drawing/2014/main" id="{B56867CB-2C28-4B91-BB6A-EB0A6A49526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8" name="Line 276">
                <a:extLst>
                  <a:ext uri="{FF2B5EF4-FFF2-40B4-BE49-F238E27FC236}">
                    <a16:creationId xmlns:a16="http://schemas.microsoft.com/office/drawing/2014/main" id="{99FD657B-CFB8-4402-A794-45B420F2C8D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49" name="Line 277">
                <a:extLst>
                  <a:ext uri="{FF2B5EF4-FFF2-40B4-BE49-F238E27FC236}">
                    <a16:creationId xmlns:a16="http://schemas.microsoft.com/office/drawing/2014/main" id="{B23BD7F8-1F00-4EE8-B4DB-401173C546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0" name="Line 278">
                <a:extLst>
                  <a:ext uri="{FF2B5EF4-FFF2-40B4-BE49-F238E27FC236}">
                    <a16:creationId xmlns:a16="http://schemas.microsoft.com/office/drawing/2014/main" id="{A7AFB240-A9C3-4EAA-B98B-DED8F0C826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1" name="Line 279">
                <a:extLst>
                  <a:ext uri="{FF2B5EF4-FFF2-40B4-BE49-F238E27FC236}">
                    <a16:creationId xmlns:a16="http://schemas.microsoft.com/office/drawing/2014/main" id="{CFC0B6EB-819E-4A19-81A5-F55D26359C7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2" name="Line 280">
                <a:extLst>
                  <a:ext uri="{FF2B5EF4-FFF2-40B4-BE49-F238E27FC236}">
                    <a16:creationId xmlns:a16="http://schemas.microsoft.com/office/drawing/2014/main" id="{79AF5B41-344F-4770-ABB2-E4A8C2E5EE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3" name="Line 281">
                <a:extLst>
                  <a:ext uri="{FF2B5EF4-FFF2-40B4-BE49-F238E27FC236}">
                    <a16:creationId xmlns:a16="http://schemas.microsoft.com/office/drawing/2014/main" id="{D554D21F-33D3-4759-8B3B-5E94C8F6971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4" name="Line 282">
                <a:extLst>
                  <a:ext uri="{FF2B5EF4-FFF2-40B4-BE49-F238E27FC236}">
                    <a16:creationId xmlns:a16="http://schemas.microsoft.com/office/drawing/2014/main" id="{8378882F-59FB-410D-82CC-59E223F63F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5" name="Line 283">
                <a:extLst>
                  <a:ext uri="{FF2B5EF4-FFF2-40B4-BE49-F238E27FC236}">
                    <a16:creationId xmlns:a16="http://schemas.microsoft.com/office/drawing/2014/main" id="{FF2DBF95-072E-4ED3-9C74-99CE389CDC0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6" name="Line 284">
                <a:extLst>
                  <a:ext uri="{FF2B5EF4-FFF2-40B4-BE49-F238E27FC236}">
                    <a16:creationId xmlns:a16="http://schemas.microsoft.com/office/drawing/2014/main" id="{F2C90F95-8D96-4B96-B16B-C662D43CDB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7" name="Line 285">
                <a:extLst>
                  <a:ext uri="{FF2B5EF4-FFF2-40B4-BE49-F238E27FC236}">
                    <a16:creationId xmlns:a16="http://schemas.microsoft.com/office/drawing/2014/main" id="{8D8E860E-E0E4-4BE5-8AF9-CD12B93EE34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8" name="Line 286">
                <a:extLst>
                  <a:ext uri="{FF2B5EF4-FFF2-40B4-BE49-F238E27FC236}">
                    <a16:creationId xmlns:a16="http://schemas.microsoft.com/office/drawing/2014/main" id="{31A486D3-96D4-43FE-9B74-2A8679F1A5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59" name="Line 287">
                <a:extLst>
                  <a:ext uri="{FF2B5EF4-FFF2-40B4-BE49-F238E27FC236}">
                    <a16:creationId xmlns:a16="http://schemas.microsoft.com/office/drawing/2014/main" id="{7279AEB7-26EC-43F6-9439-40A59689CA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0" name="Line 288">
                <a:extLst>
                  <a:ext uri="{FF2B5EF4-FFF2-40B4-BE49-F238E27FC236}">
                    <a16:creationId xmlns:a16="http://schemas.microsoft.com/office/drawing/2014/main" id="{C921EA8C-1A81-4959-927F-325F673532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1" name="Line 289">
                <a:extLst>
                  <a:ext uri="{FF2B5EF4-FFF2-40B4-BE49-F238E27FC236}">
                    <a16:creationId xmlns:a16="http://schemas.microsoft.com/office/drawing/2014/main" id="{1BCC134A-F49D-404B-9025-53CD459DEF6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2" name="Line 290">
                <a:extLst>
                  <a:ext uri="{FF2B5EF4-FFF2-40B4-BE49-F238E27FC236}">
                    <a16:creationId xmlns:a16="http://schemas.microsoft.com/office/drawing/2014/main" id="{0D23B86C-7FA6-4338-B00F-E1190EB3C6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3" name="Line 291">
                <a:extLst>
                  <a:ext uri="{FF2B5EF4-FFF2-40B4-BE49-F238E27FC236}">
                    <a16:creationId xmlns:a16="http://schemas.microsoft.com/office/drawing/2014/main" id="{033886C4-37F0-4762-B338-1A40A3CC364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4" name="Line 292">
                <a:extLst>
                  <a:ext uri="{FF2B5EF4-FFF2-40B4-BE49-F238E27FC236}">
                    <a16:creationId xmlns:a16="http://schemas.microsoft.com/office/drawing/2014/main" id="{8AFE1051-ED05-44B6-A4E7-756B38CE79B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5" name="Line 293">
                <a:extLst>
                  <a:ext uri="{FF2B5EF4-FFF2-40B4-BE49-F238E27FC236}">
                    <a16:creationId xmlns:a16="http://schemas.microsoft.com/office/drawing/2014/main" id="{3FC87F4C-DA70-4E8D-8C37-00830246ECA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6" name="Line 294">
                <a:extLst>
                  <a:ext uri="{FF2B5EF4-FFF2-40B4-BE49-F238E27FC236}">
                    <a16:creationId xmlns:a16="http://schemas.microsoft.com/office/drawing/2014/main" id="{CBD15DFD-1A87-4475-86EA-F711E24481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7" name="Line 295">
                <a:extLst>
                  <a:ext uri="{FF2B5EF4-FFF2-40B4-BE49-F238E27FC236}">
                    <a16:creationId xmlns:a16="http://schemas.microsoft.com/office/drawing/2014/main" id="{109320FC-4784-4EAF-90D1-B63934B5044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8" name="Line 296">
                <a:extLst>
                  <a:ext uri="{FF2B5EF4-FFF2-40B4-BE49-F238E27FC236}">
                    <a16:creationId xmlns:a16="http://schemas.microsoft.com/office/drawing/2014/main" id="{6A28EF8E-39CF-444A-8EB6-BF152E27BFD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69" name="Line 297">
                <a:extLst>
                  <a:ext uri="{FF2B5EF4-FFF2-40B4-BE49-F238E27FC236}">
                    <a16:creationId xmlns:a16="http://schemas.microsoft.com/office/drawing/2014/main" id="{D33206BB-C830-457A-BBD3-796552E06F2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0" name="Line 298">
                <a:extLst>
                  <a:ext uri="{FF2B5EF4-FFF2-40B4-BE49-F238E27FC236}">
                    <a16:creationId xmlns:a16="http://schemas.microsoft.com/office/drawing/2014/main" id="{297DB94D-97E7-4239-A5BE-08444184E5A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1" name="Line 299">
                <a:extLst>
                  <a:ext uri="{FF2B5EF4-FFF2-40B4-BE49-F238E27FC236}">
                    <a16:creationId xmlns:a16="http://schemas.microsoft.com/office/drawing/2014/main" id="{A695B92C-7DBD-4DE7-8FC9-A45F93930A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2" name="Line 300">
                <a:extLst>
                  <a:ext uri="{FF2B5EF4-FFF2-40B4-BE49-F238E27FC236}">
                    <a16:creationId xmlns:a16="http://schemas.microsoft.com/office/drawing/2014/main" id="{A467BDAA-A469-48DE-946B-D45C0D4F5D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3" name="Line 301">
                <a:extLst>
                  <a:ext uri="{FF2B5EF4-FFF2-40B4-BE49-F238E27FC236}">
                    <a16:creationId xmlns:a16="http://schemas.microsoft.com/office/drawing/2014/main" id="{3E2FE3E4-75D9-4AFE-8C9F-C8E27E1F741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4" name="Line 302">
                <a:extLst>
                  <a:ext uri="{FF2B5EF4-FFF2-40B4-BE49-F238E27FC236}">
                    <a16:creationId xmlns:a16="http://schemas.microsoft.com/office/drawing/2014/main" id="{7C313E5B-6DAC-42A7-BF62-C7019E4E38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5" name="Line 303">
                <a:extLst>
                  <a:ext uri="{FF2B5EF4-FFF2-40B4-BE49-F238E27FC236}">
                    <a16:creationId xmlns:a16="http://schemas.microsoft.com/office/drawing/2014/main" id="{6805EE0D-9EBB-4783-B29D-D9456A4E74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6" name="Line 304">
                <a:extLst>
                  <a:ext uri="{FF2B5EF4-FFF2-40B4-BE49-F238E27FC236}">
                    <a16:creationId xmlns:a16="http://schemas.microsoft.com/office/drawing/2014/main" id="{1364E8DD-429C-4CC1-9B8B-4406464EED9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7" name="Line 305">
                <a:extLst>
                  <a:ext uri="{FF2B5EF4-FFF2-40B4-BE49-F238E27FC236}">
                    <a16:creationId xmlns:a16="http://schemas.microsoft.com/office/drawing/2014/main" id="{31C10133-66B5-4FC1-B184-19B1C78F60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8" name="Line 306">
                <a:extLst>
                  <a:ext uri="{FF2B5EF4-FFF2-40B4-BE49-F238E27FC236}">
                    <a16:creationId xmlns:a16="http://schemas.microsoft.com/office/drawing/2014/main" id="{8065E731-C273-4485-80F0-AC52A0A9CF7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79" name="Line 307">
                <a:extLst>
                  <a:ext uri="{FF2B5EF4-FFF2-40B4-BE49-F238E27FC236}">
                    <a16:creationId xmlns:a16="http://schemas.microsoft.com/office/drawing/2014/main" id="{D8C1F91E-322F-468A-BC1C-209CCBC13E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0" name="Line 308">
                <a:extLst>
                  <a:ext uri="{FF2B5EF4-FFF2-40B4-BE49-F238E27FC236}">
                    <a16:creationId xmlns:a16="http://schemas.microsoft.com/office/drawing/2014/main" id="{62619010-3510-40AE-8C69-5B397158EDF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1" name="Line 309">
                <a:extLst>
                  <a:ext uri="{FF2B5EF4-FFF2-40B4-BE49-F238E27FC236}">
                    <a16:creationId xmlns:a16="http://schemas.microsoft.com/office/drawing/2014/main" id="{F6D808F0-B2FF-48E4-9D51-50689408B0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2" name="Line 310">
                <a:extLst>
                  <a:ext uri="{FF2B5EF4-FFF2-40B4-BE49-F238E27FC236}">
                    <a16:creationId xmlns:a16="http://schemas.microsoft.com/office/drawing/2014/main" id="{047F2B66-54BE-4031-BD76-0ACCA99DD74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3" name="Line 311">
                <a:extLst>
                  <a:ext uri="{FF2B5EF4-FFF2-40B4-BE49-F238E27FC236}">
                    <a16:creationId xmlns:a16="http://schemas.microsoft.com/office/drawing/2014/main" id="{0FA6F29D-2E15-4F38-9745-1F2764033D7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4" name="Line 312">
                <a:extLst>
                  <a:ext uri="{FF2B5EF4-FFF2-40B4-BE49-F238E27FC236}">
                    <a16:creationId xmlns:a16="http://schemas.microsoft.com/office/drawing/2014/main" id="{68CAE7A2-4B8D-4489-83E5-C2FC32AFBD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5" name="Line 313">
                <a:extLst>
                  <a:ext uri="{FF2B5EF4-FFF2-40B4-BE49-F238E27FC236}">
                    <a16:creationId xmlns:a16="http://schemas.microsoft.com/office/drawing/2014/main" id="{EAD606F5-4C89-42EB-819E-F60E57724C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6" name="Line 314">
                <a:extLst>
                  <a:ext uri="{FF2B5EF4-FFF2-40B4-BE49-F238E27FC236}">
                    <a16:creationId xmlns:a16="http://schemas.microsoft.com/office/drawing/2014/main" id="{2764AB85-73A0-44E1-A300-89F0AA56945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7" name="Line 315">
                <a:extLst>
                  <a:ext uri="{FF2B5EF4-FFF2-40B4-BE49-F238E27FC236}">
                    <a16:creationId xmlns:a16="http://schemas.microsoft.com/office/drawing/2014/main" id="{1C6C6112-6212-480B-989B-79AF7F36812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8" name="Line 316">
                <a:extLst>
                  <a:ext uri="{FF2B5EF4-FFF2-40B4-BE49-F238E27FC236}">
                    <a16:creationId xmlns:a16="http://schemas.microsoft.com/office/drawing/2014/main" id="{6749D61C-DDB7-4CC9-8011-A21A6A2B97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89" name="Line 317">
                <a:extLst>
                  <a:ext uri="{FF2B5EF4-FFF2-40B4-BE49-F238E27FC236}">
                    <a16:creationId xmlns:a16="http://schemas.microsoft.com/office/drawing/2014/main" id="{0B09B626-0DC6-4D38-B0E7-A4FA2F369C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90" name="Line 318">
                <a:extLst>
                  <a:ext uri="{FF2B5EF4-FFF2-40B4-BE49-F238E27FC236}">
                    <a16:creationId xmlns:a16="http://schemas.microsoft.com/office/drawing/2014/main" id="{AEC2A675-FAF7-4866-A075-D284ABDC073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91" name="Line 319">
                <a:extLst>
                  <a:ext uri="{FF2B5EF4-FFF2-40B4-BE49-F238E27FC236}">
                    <a16:creationId xmlns:a16="http://schemas.microsoft.com/office/drawing/2014/main" id="{569E6793-9AE0-4FDD-AD42-F988494510B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92" name="Line 320">
                <a:extLst>
                  <a:ext uri="{FF2B5EF4-FFF2-40B4-BE49-F238E27FC236}">
                    <a16:creationId xmlns:a16="http://schemas.microsoft.com/office/drawing/2014/main" id="{9DCC1397-F330-4080-A169-30187A7707F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3393" name="Line 321">
                <a:extLst>
                  <a:ext uri="{FF2B5EF4-FFF2-40B4-BE49-F238E27FC236}">
                    <a16:creationId xmlns:a16="http://schemas.microsoft.com/office/drawing/2014/main" id="{5046363E-F29B-4037-94E3-029B1466A78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</p:grpSp>
      <p:sp>
        <p:nvSpPr>
          <p:cNvPr id="3177" name="Rectangle 105">
            <a:extLst>
              <a:ext uri="{FF2B5EF4-FFF2-40B4-BE49-F238E27FC236}">
                <a16:creationId xmlns:a16="http://schemas.microsoft.com/office/drawing/2014/main" id="{47DB0D22-3EA0-423D-A052-FB28932B09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387475" y="6357938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178" name="Rectangle 106">
            <a:extLst>
              <a:ext uri="{FF2B5EF4-FFF2-40B4-BE49-F238E27FC236}">
                <a16:creationId xmlns:a16="http://schemas.microsoft.com/office/drawing/2014/main" id="{8F13AF74-87E0-44DF-9C5A-E13C98F3DD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722688" y="6357938"/>
            <a:ext cx="2271712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179" name="Rectangle 107">
            <a:extLst>
              <a:ext uri="{FF2B5EF4-FFF2-40B4-BE49-F238E27FC236}">
                <a16:creationId xmlns:a16="http://schemas.microsoft.com/office/drawing/2014/main" id="{49AAFD9D-4F44-47C9-9314-1D6CBDAA30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464300" y="6361113"/>
            <a:ext cx="1906588" cy="457200"/>
          </a:xfrm>
        </p:spPr>
        <p:txBody>
          <a:bodyPr/>
          <a:lstStyle>
            <a:lvl1pPr>
              <a:defRPr/>
            </a:lvl1pPr>
          </a:lstStyle>
          <a:p>
            <a:fld id="{360FB9A3-135B-4F0C-AD1A-5E969AD90F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75" name="Rectangle 103">
            <a:extLst>
              <a:ext uri="{FF2B5EF4-FFF2-40B4-BE49-F238E27FC236}">
                <a16:creationId xmlns:a16="http://schemas.microsoft.com/office/drawing/2014/main" id="{F29D2CF4-04C3-412C-9CD3-9F914D8DE1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046163"/>
            <a:ext cx="7407275" cy="2154237"/>
          </a:xfrm>
          <a:solidFill>
            <a:schemeClr val="accent1"/>
          </a:solidFill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293" name="Rectangle 221">
            <a:extLst>
              <a:ext uri="{FF2B5EF4-FFF2-40B4-BE49-F238E27FC236}">
                <a16:creationId xmlns:a16="http://schemas.microsoft.com/office/drawing/2014/main" id="{E8C7DB0D-3DB5-48E1-9FA9-35636BFC6B8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66863" y="4191000"/>
            <a:ext cx="6662737" cy="149701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292" name="Rectangle 220">
            <a:extLst>
              <a:ext uri="{FF2B5EF4-FFF2-40B4-BE49-F238E27FC236}">
                <a16:creationId xmlns:a16="http://schemas.microsoft.com/office/drawing/2014/main" id="{6E5CEA57-8E89-43AC-8679-C51853213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352800"/>
            <a:ext cx="5662613" cy="777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sp>
        <p:nvSpPr>
          <p:cNvPr id="3291" name="Rectangle 219">
            <a:extLst>
              <a:ext uri="{FF2B5EF4-FFF2-40B4-BE49-F238E27FC236}">
                <a16:creationId xmlns:a16="http://schemas.microsoft.com/office/drawing/2014/main" id="{18B207B6-EE0D-419F-88C6-B6F7D68C6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" y="862013"/>
            <a:ext cx="5662613" cy="7778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2" grpId="0" animBg="1" autoUpdateAnimBg="0"/>
      <p:bldP spid="3291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B168-30F2-4FD2-96F6-7080FDE1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F9B96-C836-41B4-9FE1-C318EDD74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2D6A7-49B7-4529-9A9D-BFD1DA85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6F623-6404-4415-B312-1A152940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22996-8B6D-46B8-A6FB-B85B909F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CFD9C-E287-48F5-89B8-284A396DD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76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A9A6-8F44-4BCF-9407-ECFFF1F83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78625" y="609600"/>
            <a:ext cx="198913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4C34A-ED58-41DF-91A1-DB46BEF16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9625" y="609600"/>
            <a:ext cx="5816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57343-AA7A-4456-9C82-8C27C009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63C0C-C1DE-4D56-89AC-258A34DD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AD5F-D358-4DB6-9BE9-992A2486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DB2B5-BB07-4274-8AA1-5AE0C1D42D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1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BEA1-B623-44A7-875F-905354F8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8E84-9814-4AC7-9E13-0166232FC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959B9-B275-4D28-A89E-687586CE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C9C3-E80C-4DD6-8788-B86659FE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A30F7-8D2E-4EDA-84E0-AF5F7D38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9D4E0-9685-486B-B05B-119541D9E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70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0DB4-46C2-4E1E-9CC8-F5BE8C36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8D9F-412A-4FA7-AFAA-43A35F70A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26EB5-BEAF-4DFD-802E-DAB8CFE6D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E1F1-8984-4BC4-91D2-D1DB0172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3D0C1-0958-428F-97F5-B0ADAA6A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85A6A-4BD0-475E-BB8C-CD667371C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98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88FF-8B92-4306-A11B-A8F9CA80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98AA1-60FE-4F7B-98A6-7A72B1269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14473-B084-4D4B-9306-3D0DE0C08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037BA-9482-4A62-B470-F1DA750A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B3756-1514-4A02-83C3-46BD43CA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8F86F-816C-4F0B-BF3E-B995B65E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5D560-5FE3-4836-99C0-46CD31158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8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AFC1-5695-489B-BB58-EAF1397D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F52AF-442C-4D41-AEF8-52C155679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E43D3-A504-48E3-9028-D7B4D8C3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5D88D-8782-4B5A-A0E7-C74740129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CFFBF-8DBF-4144-AE5B-6A8C22378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5589AC-9796-4E1F-8059-DF806EAF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C61D6-E647-4702-8E88-65CC5FF4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CB9BC-9CE6-452E-9C1A-F51F0B37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BE20E-3EAD-4F2B-BD48-9EEDD688F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80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87EB-ABC1-4DAB-96E3-49B18F28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B1FF7-EF3D-4A79-8DFF-30617D8D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BC3A9-BCA1-4EAD-B85F-6F343E84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94A90-7F27-4DCC-8D57-D6C5CAAE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9DAE4-20AF-4A43-9544-89BDCF5AB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38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22802-C1BC-41F1-A46C-A17279DF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693D2-9523-437E-B999-6AA4844F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CE3BE-F5BD-4DCC-A3AF-77184BF9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DDB8D-26D6-45E9-B138-331615D8D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70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8B87-00D3-4946-9054-6E25BE0F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CCE3-4C6E-45AC-A10F-D2AFD9D3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E8E95-7C36-4ED0-87ED-52C7FE6CA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AF04B-4DB9-4DA6-9DE8-7B563C0BE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717B4-4CFD-4FFB-B17D-561F8386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FF219-E5EB-428A-A4F3-6D331CF4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06203-65B0-4ED6-96C3-785AEEE8A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76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11B1-9FE5-4AF8-A2D5-FC57C773E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11842-8611-4680-B05D-C9852345E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016CE-058B-4E3F-A332-26E021698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77B0F-4805-46B7-8245-B9E737D6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5E075-E3E5-4DAD-9769-FDE013FA5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ACAF1-0C51-4EC0-A2D2-CFEC56BD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75D16-7CB2-4D2A-907E-098430DF1C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75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roup 225">
            <a:extLst>
              <a:ext uri="{FF2B5EF4-FFF2-40B4-BE49-F238E27FC236}">
                <a16:creationId xmlns:a16="http://schemas.microsoft.com/office/drawing/2014/main" id="{FB2FDB5B-C622-4176-A2AD-90C986C8BCA2}"/>
              </a:ext>
            </a:extLst>
          </p:cNvPr>
          <p:cNvGrpSpPr>
            <a:grpSpLocks/>
          </p:cNvGrpSpPr>
          <p:nvPr/>
        </p:nvGrpSpPr>
        <p:grpSpPr bwMode="auto">
          <a:xfrm>
            <a:off x="0" y="68263"/>
            <a:ext cx="8915400" cy="6713537"/>
            <a:chOff x="0" y="43"/>
            <a:chExt cx="5616" cy="4229"/>
          </a:xfrm>
        </p:grpSpPr>
        <p:grpSp>
          <p:nvGrpSpPr>
            <p:cNvPr id="1246" name="Group 222">
              <a:extLst>
                <a:ext uri="{FF2B5EF4-FFF2-40B4-BE49-F238E27FC236}">
                  <a16:creationId xmlns:a16="http://schemas.microsoft.com/office/drawing/2014/main" id="{83103FEF-243B-43E0-A63B-564C63C03A3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146" name="Line 122">
                <a:extLst>
                  <a:ext uri="{FF2B5EF4-FFF2-40B4-BE49-F238E27FC236}">
                    <a16:creationId xmlns:a16="http://schemas.microsoft.com/office/drawing/2014/main" id="{938C3CDD-7EDD-4639-92FB-1920348D80D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47" name="Line 123">
                <a:extLst>
                  <a:ext uri="{FF2B5EF4-FFF2-40B4-BE49-F238E27FC236}">
                    <a16:creationId xmlns:a16="http://schemas.microsoft.com/office/drawing/2014/main" id="{11E4AD3B-59FD-4FED-AE3F-6D4C232893B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48" name="Line 124">
                <a:extLst>
                  <a:ext uri="{FF2B5EF4-FFF2-40B4-BE49-F238E27FC236}">
                    <a16:creationId xmlns:a16="http://schemas.microsoft.com/office/drawing/2014/main" id="{13F80B44-3FE2-44C9-B543-784B473B548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49" name="Line 125">
                <a:extLst>
                  <a:ext uri="{FF2B5EF4-FFF2-40B4-BE49-F238E27FC236}">
                    <a16:creationId xmlns:a16="http://schemas.microsoft.com/office/drawing/2014/main" id="{C705F78C-1042-431D-9ED3-F9CFA69D969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0" name="Line 126">
                <a:extLst>
                  <a:ext uri="{FF2B5EF4-FFF2-40B4-BE49-F238E27FC236}">
                    <a16:creationId xmlns:a16="http://schemas.microsoft.com/office/drawing/2014/main" id="{DA7F220D-141C-48B0-84ED-9D3039E116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1" name="Line 127">
                <a:extLst>
                  <a:ext uri="{FF2B5EF4-FFF2-40B4-BE49-F238E27FC236}">
                    <a16:creationId xmlns:a16="http://schemas.microsoft.com/office/drawing/2014/main" id="{17174E0B-D2B6-40A2-8DF2-B1E0673BB7A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2" name="Line 128">
                <a:extLst>
                  <a:ext uri="{FF2B5EF4-FFF2-40B4-BE49-F238E27FC236}">
                    <a16:creationId xmlns:a16="http://schemas.microsoft.com/office/drawing/2014/main" id="{AFB0C809-45CF-4840-97DC-9356350040E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3" name="Line 129">
                <a:extLst>
                  <a:ext uri="{FF2B5EF4-FFF2-40B4-BE49-F238E27FC236}">
                    <a16:creationId xmlns:a16="http://schemas.microsoft.com/office/drawing/2014/main" id="{0F3BA13F-F25A-4AA8-AA14-9F222243C2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4" name="Line 130">
                <a:extLst>
                  <a:ext uri="{FF2B5EF4-FFF2-40B4-BE49-F238E27FC236}">
                    <a16:creationId xmlns:a16="http://schemas.microsoft.com/office/drawing/2014/main" id="{2F2245FC-4321-4FAD-AF7C-EFE277AB1FF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5" name="Line 131">
                <a:extLst>
                  <a:ext uri="{FF2B5EF4-FFF2-40B4-BE49-F238E27FC236}">
                    <a16:creationId xmlns:a16="http://schemas.microsoft.com/office/drawing/2014/main" id="{AF029DEB-B421-4CBD-A544-49E89A6BB9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6" name="Line 132">
                <a:extLst>
                  <a:ext uri="{FF2B5EF4-FFF2-40B4-BE49-F238E27FC236}">
                    <a16:creationId xmlns:a16="http://schemas.microsoft.com/office/drawing/2014/main" id="{118BC62B-313D-40C8-A4A1-B53E49FF912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7" name="Line 133">
                <a:extLst>
                  <a:ext uri="{FF2B5EF4-FFF2-40B4-BE49-F238E27FC236}">
                    <a16:creationId xmlns:a16="http://schemas.microsoft.com/office/drawing/2014/main" id="{1D555F11-282D-42F3-8A2F-66F8DFE826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8" name="Line 134">
                <a:extLst>
                  <a:ext uri="{FF2B5EF4-FFF2-40B4-BE49-F238E27FC236}">
                    <a16:creationId xmlns:a16="http://schemas.microsoft.com/office/drawing/2014/main" id="{AFB38EB6-935F-4D37-AD84-03D3B56717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59" name="Line 135">
                <a:extLst>
                  <a:ext uri="{FF2B5EF4-FFF2-40B4-BE49-F238E27FC236}">
                    <a16:creationId xmlns:a16="http://schemas.microsoft.com/office/drawing/2014/main" id="{39EBDB7C-B416-4FE1-B166-7423B3D6F7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0" name="Line 136">
                <a:extLst>
                  <a:ext uri="{FF2B5EF4-FFF2-40B4-BE49-F238E27FC236}">
                    <a16:creationId xmlns:a16="http://schemas.microsoft.com/office/drawing/2014/main" id="{3B8CDF11-E350-44FC-B4FE-BB1201236F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1" name="Line 137">
                <a:extLst>
                  <a:ext uri="{FF2B5EF4-FFF2-40B4-BE49-F238E27FC236}">
                    <a16:creationId xmlns:a16="http://schemas.microsoft.com/office/drawing/2014/main" id="{35353758-E242-4DEC-9A93-EAEC8F71253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2" name="Line 138">
                <a:extLst>
                  <a:ext uri="{FF2B5EF4-FFF2-40B4-BE49-F238E27FC236}">
                    <a16:creationId xmlns:a16="http://schemas.microsoft.com/office/drawing/2014/main" id="{4E10C633-A08D-4968-8351-83DD8F29363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3" name="Line 139">
                <a:extLst>
                  <a:ext uri="{FF2B5EF4-FFF2-40B4-BE49-F238E27FC236}">
                    <a16:creationId xmlns:a16="http://schemas.microsoft.com/office/drawing/2014/main" id="{C6FB9615-A63A-4C39-86C0-A057E969F8B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4" name="Line 140">
                <a:extLst>
                  <a:ext uri="{FF2B5EF4-FFF2-40B4-BE49-F238E27FC236}">
                    <a16:creationId xmlns:a16="http://schemas.microsoft.com/office/drawing/2014/main" id="{2D5E069F-59B3-418B-B775-5B7217BA1DA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5" name="Line 141">
                <a:extLst>
                  <a:ext uri="{FF2B5EF4-FFF2-40B4-BE49-F238E27FC236}">
                    <a16:creationId xmlns:a16="http://schemas.microsoft.com/office/drawing/2014/main" id="{227D515E-11AC-4B8D-A59F-8FC577C9EE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6" name="Line 142">
                <a:extLst>
                  <a:ext uri="{FF2B5EF4-FFF2-40B4-BE49-F238E27FC236}">
                    <a16:creationId xmlns:a16="http://schemas.microsoft.com/office/drawing/2014/main" id="{2E5370E3-C35F-4F20-BFD9-AD1DA19E8FE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7" name="Line 143">
                <a:extLst>
                  <a:ext uri="{FF2B5EF4-FFF2-40B4-BE49-F238E27FC236}">
                    <a16:creationId xmlns:a16="http://schemas.microsoft.com/office/drawing/2014/main" id="{E3282427-88BB-40D8-9881-E0A3EC88D5A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8" name="Line 144">
                <a:extLst>
                  <a:ext uri="{FF2B5EF4-FFF2-40B4-BE49-F238E27FC236}">
                    <a16:creationId xmlns:a16="http://schemas.microsoft.com/office/drawing/2014/main" id="{CF41076E-719A-4993-B7B5-19D39B09A56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69" name="Line 145">
                <a:extLst>
                  <a:ext uri="{FF2B5EF4-FFF2-40B4-BE49-F238E27FC236}">
                    <a16:creationId xmlns:a16="http://schemas.microsoft.com/office/drawing/2014/main" id="{1CD2506D-7AA1-484D-AF5C-046BC863E0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0" name="Line 146">
                <a:extLst>
                  <a:ext uri="{FF2B5EF4-FFF2-40B4-BE49-F238E27FC236}">
                    <a16:creationId xmlns:a16="http://schemas.microsoft.com/office/drawing/2014/main" id="{F08AFC41-9D50-42CD-A49F-773F030F45F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1" name="Line 147">
                <a:extLst>
                  <a:ext uri="{FF2B5EF4-FFF2-40B4-BE49-F238E27FC236}">
                    <a16:creationId xmlns:a16="http://schemas.microsoft.com/office/drawing/2014/main" id="{913315BF-07C0-4800-BD3D-6C584E3DFFB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2" name="Line 148">
                <a:extLst>
                  <a:ext uri="{FF2B5EF4-FFF2-40B4-BE49-F238E27FC236}">
                    <a16:creationId xmlns:a16="http://schemas.microsoft.com/office/drawing/2014/main" id="{9A888AA9-02FD-43BB-858B-32E364E285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3" name="Line 149">
                <a:extLst>
                  <a:ext uri="{FF2B5EF4-FFF2-40B4-BE49-F238E27FC236}">
                    <a16:creationId xmlns:a16="http://schemas.microsoft.com/office/drawing/2014/main" id="{BD2B1B42-7DC1-42AE-8C62-C2161AEC16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4" name="Line 150">
                <a:extLst>
                  <a:ext uri="{FF2B5EF4-FFF2-40B4-BE49-F238E27FC236}">
                    <a16:creationId xmlns:a16="http://schemas.microsoft.com/office/drawing/2014/main" id="{20E414D2-0EEE-4EAA-82B3-CFD867D31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5" name="Line 151">
                <a:extLst>
                  <a:ext uri="{FF2B5EF4-FFF2-40B4-BE49-F238E27FC236}">
                    <a16:creationId xmlns:a16="http://schemas.microsoft.com/office/drawing/2014/main" id="{690D1B7D-F8D7-43B9-8D42-89693AD7617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6" name="Line 152">
                <a:extLst>
                  <a:ext uri="{FF2B5EF4-FFF2-40B4-BE49-F238E27FC236}">
                    <a16:creationId xmlns:a16="http://schemas.microsoft.com/office/drawing/2014/main" id="{59306077-D84E-4355-8041-F7C87E3686C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7" name="Line 153">
                <a:extLst>
                  <a:ext uri="{FF2B5EF4-FFF2-40B4-BE49-F238E27FC236}">
                    <a16:creationId xmlns:a16="http://schemas.microsoft.com/office/drawing/2014/main" id="{77B02FB9-1D0B-42E6-B728-B107C7C6E9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8" name="Line 154">
                <a:extLst>
                  <a:ext uri="{FF2B5EF4-FFF2-40B4-BE49-F238E27FC236}">
                    <a16:creationId xmlns:a16="http://schemas.microsoft.com/office/drawing/2014/main" id="{8FC5B058-E192-40B0-ACD0-4D3D5567E3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79" name="Line 155">
                <a:extLst>
                  <a:ext uri="{FF2B5EF4-FFF2-40B4-BE49-F238E27FC236}">
                    <a16:creationId xmlns:a16="http://schemas.microsoft.com/office/drawing/2014/main" id="{45781FEE-5A1D-4B9A-934A-648C73952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0" name="Line 156">
                <a:extLst>
                  <a:ext uri="{FF2B5EF4-FFF2-40B4-BE49-F238E27FC236}">
                    <a16:creationId xmlns:a16="http://schemas.microsoft.com/office/drawing/2014/main" id="{B12DE8C2-54A5-41D9-AD76-8C19F01C6CD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1" name="Line 157">
                <a:extLst>
                  <a:ext uri="{FF2B5EF4-FFF2-40B4-BE49-F238E27FC236}">
                    <a16:creationId xmlns:a16="http://schemas.microsoft.com/office/drawing/2014/main" id="{56F6D30D-3390-481D-A1AD-2B9BC8E5656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2" name="Line 158">
                <a:extLst>
                  <a:ext uri="{FF2B5EF4-FFF2-40B4-BE49-F238E27FC236}">
                    <a16:creationId xmlns:a16="http://schemas.microsoft.com/office/drawing/2014/main" id="{20F6DAB3-DC64-424F-8F2A-4FC22B6C22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3" name="Line 159">
                <a:extLst>
                  <a:ext uri="{FF2B5EF4-FFF2-40B4-BE49-F238E27FC236}">
                    <a16:creationId xmlns:a16="http://schemas.microsoft.com/office/drawing/2014/main" id="{1F328D6E-7747-4143-AE77-3308C11EC0B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4" name="Line 160">
                <a:extLst>
                  <a:ext uri="{FF2B5EF4-FFF2-40B4-BE49-F238E27FC236}">
                    <a16:creationId xmlns:a16="http://schemas.microsoft.com/office/drawing/2014/main" id="{D55C7FD4-BF18-4030-8F40-8D568AA2BBA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5" name="Line 161">
                <a:extLst>
                  <a:ext uri="{FF2B5EF4-FFF2-40B4-BE49-F238E27FC236}">
                    <a16:creationId xmlns:a16="http://schemas.microsoft.com/office/drawing/2014/main" id="{F3B0564D-07A6-492C-AC4D-C5BDFEB868C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6" name="Line 162">
                <a:extLst>
                  <a:ext uri="{FF2B5EF4-FFF2-40B4-BE49-F238E27FC236}">
                    <a16:creationId xmlns:a16="http://schemas.microsoft.com/office/drawing/2014/main" id="{BC330C3D-DCB9-4552-8811-D83353C11F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7" name="Line 163">
                <a:extLst>
                  <a:ext uri="{FF2B5EF4-FFF2-40B4-BE49-F238E27FC236}">
                    <a16:creationId xmlns:a16="http://schemas.microsoft.com/office/drawing/2014/main" id="{C5A47749-8565-4174-9591-ADCFFBA3BC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8" name="Line 164">
                <a:extLst>
                  <a:ext uri="{FF2B5EF4-FFF2-40B4-BE49-F238E27FC236}">
                    <a16:creationId xmlns:a16="http://schemas.microsoft.com/office/drawing/2014/main" id="{F427DDC7-13F1-4091-9BAD-2295AB006F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89" name="Line 165">
                <a:extLst>
                  <a:ext uri="{FF2B5EF4-FFF2-40B4-BE49-F238E27FC236}">
                    <a16:creationId xmlns:a16="http://schemas.microsoft.com/office/drawing/2014/main" id="{D20B8448-C707-431D-9182-A00390B935E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0" name="Line 166">
                <a:extLst>
                  <a:ext uri="{FF2B5EF4-FFF2-40B4-BE49-F238E27FC236}">
                    <a16:creationId xmlns:a16="http://schemas.microsoft.com/office/drawing/2014/main" id="{6A80B37D-BD92-4DA5-9086-D14F1532ED6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1" name="Line 167">
                <a:extLst>
                  <a:ext uri="{FF2B5EF4-FFF2-40B4-BE49-F238E27FC236}">
                    <a16:creationId xmlns:a16="http://schemas.microsoft.com/office/drawing/2014/main" id="{075D4077-76B3-41AE-9F57-5BDFAC5C8B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2" name="Line 168">
                <a:extLst>
                  <a:ext uri="{FF2B5EF4-FFF2-40B4-BE49-F238E27FC236}">
                    <a16:creationId xmlns:a16="http://schemas.microsoft.com/office/drawing/2014/main" id="{A21BCAE8-8309-4BCA-A88B-95C0021388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3" name="Line 169">
                <a:extLst>
                  <a:ext uri="{FF2B5EF4-FFF2-40B4-BE49-F238E27FC236}">
                    <a16:creationId xmlns:a16="http://schemas.microsoft.com/office/drawing/2014/main" id="{FEFE55F9-4C9B-4D93-B97F-6D95A3E39D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4" name="Line 170">
                <a:extLst>
                  <a:ext uri="{FF2B5EF4-FFF2-40B4-BE49-F238E27FC236}">
                    <a16:creationId xmlns:a16="http://schemas.microsoft.com/office/drawing/2014/main" id="{157E634D-ABEF-48DB-9867-518D4B0BA5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5" name="Line 171">
                <a:extLst>
                  <a:ext uri="{FF2B5EF4-FFF2-40B4-BE49-F238E27FC236}">
                    <a16:creationId xmlns:a16="http://schemas.microsoft.com/office/drawing/2014/main" id="{B4C12744-F666-43BC-A698-4DE907F76A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6" name="Line 172">
                <a:extLst>
                  <a:ext uri="{FF2B5EF4-FFF2-40B4-BE49-F238E27FC236}">
                    <a16:creationId xmlns:a16="http://schemas.microsoft.com/office/drawing/2014/main" id="{439F46FC-E9BA-4B2B-87BF-6E5E7CF8BFB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7" name="Line 173">
                <a:extLst>
                  <a:ext uri="{FF2B5EF4-FFF2-40B4-BE49-F238E27FC236}">
                    <a16:creationId xmlns:a16="http://schemas.microsoft.com/office/drawing/2014/main" id="{C03EC5E6-0549-4DB5-B012-63F33134AA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8" name="Line 174">
                <a:extLst>
                  <a:ext uri="{FF2B5EF4-FFF2-40B4-BE49-F238E27FC236}">
                    <a16:creationId xmlns:a16="http://schemas.microsoft.com/office/drawing/2014/main" id="{CE097816-35D0-4177-8E2D-18735B06B5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99" name="Line 175">
                <a:extLst>
                  <a:ext uri="{FF2B5EF4-FFF2-40B4-BE49-F238E27FC236}">
                    <a16:creationId xmlns:a16="http://schemas.microsoft.com/office/drawing/2014/main" id="{FFF36C03-87FA-47F5-A5B3-FADF83E039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0" name="Line 176">
                <a:extLst>
                  <a:ext uri="{FF2B5EF4-FFF2-40B4-BE49-F238E27FC236}">
                    <a16:creationId xmlns:a16="http://schemas.microsoft.com/office/drawing/2014/main" id="{9EFD9BA1-1745-47F6-9F43-ED6F8A3143A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1" name="Line 177">
                <a:extLst>
                  <a:ext uri="{FF2B5EF4-FFF2-40B4-BE49-F238E27FC236}">
                    <a16:creationId xmlns:a16="http://schemas.microsoft.com/office/drawing/2014/main" id="{7F2D988A-C6AE-4FB3-B473-C787B1680D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2" name="Line 178">
                <a:extLst>
                  <a:ext uri="{FF2B5EF4-FFF2-40B4-BE49-F238E27FC236}">
                    <a16:creationId xmlns:a16="http://schemas.microsoft.com/office/drawing/2014/main" id="{8C57E6F0-DDA2-47C6-AB9E-EA34F1A749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3" name="Line 179">
                <a:extLst>
                  <a:ext uri="{FF2B5EF4-FFF2-40B4-BE49-F238E27FC236}">
                    <a16:creationId xmlns:a16="http://schemas.microsoft.com/office/drawing/2014/main" id="{7B5B0B5E-9799-40D0-A21D-30A44D8A139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4" name="Line 180">
                <a:extLst>
                  <a:ext uri="{FF2B5EF4-FFF2-40B4-BE49-F238E27FC236}">
                    <a16:creationId xmlns:a16="http://schemas.microsoft.com/office/drawing/2014/main" id="{8CE986BE-29A5-49BA-80DB-CFEDEB831C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5" name="Line 181">
                <a:extLst>
                  <a:ext uri="{FF2B5EF4-FFF2-40B4-BE49-F238E27FC236}">
                    <a16:creationId xmlns:a16="http://schemas.microsoft.com/office/drawing/2014/main" id="{CA8FC6A1-D954-4340-8D8A-7A744DF267F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6" name="Line 182">
                <a:extLst>
                  <a:ext uri="{FF2B5EF4-FFF2-40B4-BE49-F238E27FC236}">
                    <a16:creationId xmlns:a16="http://schemas.microsoft.com/office/drawing/2014/main" id="{11C3AF4B-5AB7-45E9-9A44-1438FEDCF06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7" name="Line 183">
                <a:extLst>
                  <a:ext uri="{FF2B5EF4-FFF2-40B4-BE49-F238E27FC236}">
                    <a16:creationId xmlns:a16="http://schemas.microsoft.com/office/drawing/2014/main" id="{4278E8E0-F0BA-4F94-922D-C08DF2E7669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8" name="Line 184">
                <a:extLst>
                  <a:ext uri="{FF2B5EF4-FFF2-40B4-BE49-F238E27FC236}">
                    <a16:creationId xmlns:a16="http://schemas.microsoft.com/office/drawing/2014/main" id="{77DA4629-388A-4425-BB10-1820F72C850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09" name="Line 185">
                <a:extLst>
                  <a:ext uri="{FF2B5EF4-FFF2-40B4-BE49-F238E27FC236}">
                    <a16:creationId xmlns:a16="http://schemas.microsoft.com/office/drawing/2014/main" id="{1AD9D0A5-1EE9-44E6-93C3-2DCB22D3333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0" name="Line 186">
                <a:extLst>
                  <a:ext uri="{FF2B5EF4-FFF2-40B4-BE49-F238E27FC236}">
                    <a16:creationId xmlns:a16="http://schemas.microsoft.com/office/drawing/2014/main" id="{21C3C898-7E28-43C1-9751-8C0E5E58D5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1" name="Line 187">
                <a:extLst>
                  <a:ext uri="{FF2B5EF4-FFF2-40B4-BE49-F238E27FC236}">
                    <a16:creationId xmlns:a16="http://schemas.microsoft.com/office/drawing/2014/main" id="{DF9C51AA-AB04-48C1-BEED-7FDC737D350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2" name="Line 188">
                <a:extLst>
                  <a:ext uri="{FF2B5EF4-FFF2-40B4-BE49-F238E27FC236}">
                    <a16:creationId xmlns:a16="http://schemas.microsoft.com/office/drawing/2014/main" id="{53EC4FC2-7B14-4311-9937-6795194B43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3" name="Line 189">
                <a:extLst>
                  <a:ext uri="{FF2B5EF4-FFF2-40B4-BE49-F238E27FC236}">
                    <a16:creationId xmlns:a16="http://schemas.microsoft.com/office/drawing/2014/main" id="{8C058C25-3646-4809-9531-DF0C53F5C85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4" name="Line 190">
                <a:extLst>
                  <a:ext uri="{FF2B5EF4-FFF2-40B4-BE49-F238E27FC236}">
                    <a16:creationId xmlns:a16="http://schemas.microsoft.com/office/drawing/2014/main" id="{8D08C57A-4EE7-4D0F-935F-9A64E226481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5" name="Line 191">
                <a:extLst>
                  <a:ext uri="{FF2B5EF4-FFF2-40B4-BE49-F238E27FC236}">
                    <a16:creationId xmlns:a16="http://schemas.microsoft.com/office/drawing/2014/main" id="{6A3F5E0E-BD23-4EEE-A761-3A724AFEC12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6" name="Line 192">
                <a:extLst>
                  <a:ext uri="{FF2B5EF4-FFF2-40B4-BE49-F238E27FC236}">
                    <a16:creationId xmlns:a16="http://schemas.microsoft.com/office/drawing/2014/main" id="{21FB8712-AFDC-4C8B-8EA1-0A0EE523C99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7" name="Line 193">
                <a:extLst>
                  <a:ext uri="{FF2B5EF4-FFF2-40B4-BE49-F238E27FC236}">
                    <a16:creationId xmlns:a16="http://schemas.microsoft.com/office/drawing/2014/main" id="{653141B6-8F71-4EA5-BEAA-019851E9015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8" name="Line 194">
                <a:extLst>
                  <a:ext uri="{FF2B5EF4-FFF2-40B4-BE49-F238E27FC236}">
                    <a16:creationId xmlns:a16="http://schemas.microsoft.com/office/drawing/2014/main" id="{950D5E71-6FF5-413E-9950-AFE19EFB061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19" name="Line 195">
                <a:extLst>
                  <a:ext uri="{FF2B5EF4-FFF2-40B4-BE49-F238E27FC236}">
                    <a16:creationId xmlns:a16="http://schemas.microsoft.com/office/drawing/2014/main" id="{2346DF5D-11E7-44D0-8162-8C72566FD5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0" name="Line 196">
                <a:extLst>
                  <a:ext uri="{FF2B5EF4-FFF2-40B4-BE49-F238E27FC236}">
                    <a16:creationId xmlns:a16="http://schemas.microsoft.com/office/drawing/2014/main" id="{887EBD28-8EED-4E4A-899F-6921B92E29F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1" name="Line 197">
                <a:extLst>
                  <a:ext uri="{FF2B5EF4-FFF2-40B4-BE49-F238E27FC236}">
                    <a16:creationId xmlns:a16="http://schemas.microsoft.com/office/drawing/2014/main" id="{91BECA4D-DA2A-49DB-A390-DD845C8A10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2" name="Line 198">
                <a:extLst>
                  <a:ext uri="{FF2B5EF4-FFF2-40B4-BE49-F238E27FC236}">
                    <a16:creationId xmlns:a16="http://schemas.microsoft.com/office/drawing/2014/main" id="{F41A989E-D78C-491F-AE57-82A6108FC2F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3" name="Line 199">
                <a:extLst>
                  <a:ext uri="{FF2B5EF4-FFF2-40B4-BE49-F238E27FC236}">
                    <a16:creationId xmlns:a16="http://schemas.microsoft.com/office/drawing/2014/main" id="{9AC71E2F-7E70-40AA-8B1E-894A06D7354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4" name="Line 200">
                <a:extLst>
                  <a:ext uri="{FF2B5EF4-FFF2-40B4-BE49-F238E27FC236}">
                    <a16:creationId xmlns:a16="http://schemas.microsoft.com/office/drawing/2014/main" id="{90196362-B6F4-4B3B-BA3D-CA3ACA7D9B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5" name="Line 201">
                <a:extLst>
                  <a:ext uri="{FF2B5EF4-FFF2-40B4-BE49-F238E27FC236}">
                    <a16:creationId xmlns:a16="http://schemas.microsoft.com/office/drawing/2014/main" id="{D59DDEDF-939C-4F09-85F3-B619D3A8208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6" name="Line 202">
                <a:extLst>
                  <a:ext uri="{FF2B5EF4-FFF2-40B4-BE49-F238E27FC236}">
                    <a16:creationId xmlns:a16="http://schemas.microsoft.com/office/drawing/2014/main" id="{F54912A5-1DCE-49B3-B56F-F6A3ACCDC0C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7" name="Line 203">
                <a:extLst>
                  <a:ext uri="{FF2B5EF4-FFF2-40B4-BE49-F238E27FC236}">
                    <a16:creationId xmlns:a16="http://schemas.microsoft.com/office/drawing/2014/main" id="{ABC23B65-550E-414E-9E5E-B173F160107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8" name="Line 204">
                <a:extLst>
                  <a:ext uri="{FF2B5EF4-FFF2-40B4-BE49-F238E27FC236}">
                    <a16:creationId xmlns:a16="http://schemas.microsoft.com/office/drawing/2014/main" id="{17B1A1CD-215C-4A0F-A4E1-2551E039E6C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29" name="Line 205">
                <a:extLst>
                  <a:ext uri="{FF2B5EF4-FFF2-40B4-BE49-F238E27FC236}">
                    <a16:creationId xmlns:a16="http://schemas.microsoft.com/office/drawing/2014/main" id="{DCD8D837-9F69-4BDE-B4C4-102D7046A25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0" name="Line 206">
                <a:extLst>
                  <a:ext uri="{FF2B5EF4-FFF2-40B4-BE49-F238E27FC236}">
                    <a16:creationId xmlns:a16="http://schemas.microsoft.com/office/drawing/2014/main" id="{EB7253C5-B3F8-45DB-BC65-8A76F8A9C18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1" name="Line 207">
                <a:extLst>
                  <a:ext uri="{FF2B5EF4-FFF2-40B4-BE49-F238E27FC236}">
                    <a16:creationId xmlns:a16="http://schemas.microsoft.com/office/drawing/2014/main" id="{DAFEE04A-C208-47DC-BCAB-9EB621A013B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2" name="Line 208">
                <a:extLst>
                  <a:ext uri="{FF2B5EF4-FFF2-40B4-BE49-F238E27FC236}">
                    <a16:creationId xmlns:a16="http://schemas.microsoft.com/office/drawing/2014/main" id="{C3295922-ACE5-4A2C-A01D-39EDBF7028C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3" name="Line 209">
                <a:extLst>
                  <a:ext uri="{FF2B5EF4-FFF2-40B4-BE49-F238E27FC236}">
                    <a16:creationId xmlns:a16="http://schemas.microsoft.com/office/drawing/2014/main" id="{218EE8AF-47A8-4C1E-9659-54C6D437DD5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4" name="Line 210">
                <a:extLst>
                  <a:ext uri="{FF2B5EF4-FFF2-40B4-BE49-F238E27FC236}">
                    <a16:creationId xmlns:a16="http://schemas.microsoft.com/office/drawing/2014/main" id="{41638A90-F875-4FC9-B4DA-78E56BD2E54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5" name="Line 211">
                <a:extLst>
                  <a:ext uri="{FF2B5EF4-FFF2-40B4-BE49-F238E27FC236}">
                    <a16:creationId xmlns:a16="http://schemas.microsoft.com/office/drawing/2014/main" id="{EA7204EA-4CB4-4DCF-8711-3F480A2D03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6" name="Line 212">
                <a:extLst>
                  <a:ext uri="{FF2B5EF4-FFF2-40B4-BE49-F238E27FC236}">
                    <a16:creationId xmlns:a16="http://schemas.microsoft.com/office/drawing/2014/main" id="{DDCE5A80-6228-4545-BF28-ACB3BA80FF2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7" name="Line 213">
                <a:extLst>
                  <a:ext uri="{FF2B5EF4-FFF2-40B4-BE49-F238E27FC236}">
                    <a16:creationId xmlns:a16="http://schemas.microsoft.com/office/drawing/2014/main" id="{F2E49399-7AB6-4F52-AC7B-990F7EAEA15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8" name="Line 214">
                <a:extLst>
                  <a:ext uri="{FF2B5EF4-FFF2-40B4-BE49-F238E27FC236}">
                    <a16:creationId xmlns:a16="http://schemas.microsoft.com/office/drawing/2014/main" id="{D3E94729-AA0F-4338-95CE-149673206AD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39" name="Line 215">
                <a:extLst>
                  <a:ext uri="{FF2B5EF4-FFF2-40B4-BE49-F238E27FC236}">
                    <a16:creationId xmlns:a16="http://schemas.microsoft.com/office/drawing/2014/main" id="{742D1710-24A6-4CD5-97D7-0915DB9D698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40" name="Line 216">
                <a:extLst>
                  <a:ext uri="{FF2B5EF4-FFF2-40B4-BE49-F238E27FC236}">
                    <a16:creationId xmlns:a16="http://schemas.microsoft.com/office/drawing/2014/main" id="{A627DEE2-0968-4393-B710-C983E1917C8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41" name="Line 217">
                <a:extLst>
                  <a:ext uri="{FF2B5EF4-FFF2-40B4-BE49-F238E27FC236}">
                    <a16:creationId xmlns:a16="http://schemas.microsoft.com/office/drawing/2014/main" id="{2FB08A2C-697C-4334-8A0A-682B97E1D8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42" name="Line 218">
                <a:extLst>
                  <a:ext uri="{FF2B5EF4-FFF2-40B4-BE49-F238E27FC236}">
                    <a16:creationId xmlns:a16="http://schemas.microsoft.com/office/drawing/2014/main" id="{7009CE11-C820-4861-905D-AF90CB367C0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243" name="Line 219">
                <a:extLst>
                  <a:ext uri="{FF2B5EF4-FFF2-40B4-BE49-F238E27FC236}">
                    <a16:creationId xmlns:a16="http://schemas.microsoft.com/office/drawing/2014/main" id="{C4834EFD-CE0A-49C4-B699-73588E866F2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  <p:grpSp>
          <p:nvGrpSpPr>
            <p:cNvPr id="1248" name="Group 224">
              <a:extLst>
                <a:ext uri="{FF2B5EF4-FFF2-40B4-BE49-F238E27FC236}">
                  <a16:creationId xmlns:a16="http://schemas.microsoft.com/office/drawing/2014/main" id="{E65CEE5A-A3AE-462E-B525-C0D761F8659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140" name="Rectangle 116">
                <a:extLst>
                  <a:ext uri="{FF2B5EF4-FFF2-40B4-BE49-F238E27FC236}">
                    <a16:creationId xmlns:a16="http://schemas.microsoft.com/office/drawing/2014/main" id="{5614B68A-7CCC-4119-8391-B38A6401A2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36" name="Rectangle 112">
                <a:extLst>
                  <a:ext uri="{FF2B5EF4-FFF2-40B4-BE49-F238E27FC236}">
                    <a16:creationId xmlns:a16="http://schemas.microsoft.com/office/drawing/2014/main" id="{F79FBE5A-A3CC-45D1-91D5-FCED695E17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41" name="Rectangle 117">
                <a:extLst>
                  <a:ext uri="{FF2B5EF4-FFF2-40B4-BE49-F238E27FC236}">
                    <a16:creationId xmlns:a16="http://schemas.microsoft.com/office/drawing/2014/main" id="{57170A06-CAA8-41BF-9961-761DE4FF6F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  <p:sp>
            <p:nvSpPr>
              <p:cNvPr id="1137" name="Rectangle 113">
                <a:extLst>
                  <a:ext uri="{FF2B5EF4-FFF2-40B4-BE49-F238E27FC236}">
                    <a16:creationId xmlns:a16="http://schemas.microsoft.com/office/drawing/2014/main" id="{1E46D90D-5191-4DD6-A620-CA652D2E51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IN"/>
              </a:p>
            </p:txBody>
          </p:sp>
        </p:grpSp>
      </p:grp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DE4D04-0A58-47A6-A44F-2EA3C7B01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3"/>
            <a:ext cx="7958138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159FC7-D562-42D0-B159-5EEF7DBDC9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373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8F0CE0-B4D2-4F04-88BB-00E73B781B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376988"/>
            <a:ext cx="308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1034FEF-A42C-437E-8F9D-BBEAB04C37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fld id="{96B90E0B-6DDD-4818-A2EC-279ED29E1EB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D50D5A0-5B35-4F35-A484-074F75747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09600"/>
            <a:ext cx="7378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w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IeSai2JVm7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3B85ED3-7B98-4A59-B9CC-5A33446133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046163"/>
            <a:ext cx="7407275" cy="1950789"/>
          </a:xfrm>
        </p:spPr>
        <p:txBody>
          <a:bodyPr/>
          <a:lstStyle/>
          <a:p>
            <a:pPr algn="r"/>
            <a:r>
              <a:rPr lang="en-US" alt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Normalization for Relational Databases</a:t>
            </a:r>
            <a:r>
              <a:rPr lang="en-US" altLang="en-US" sz="4400" dirty="0">
                <a:solidFill>
                  <a:srgbClr val="C00000"/>
                </a:solidFill>
              </a:rPr>
              <a:t> </a:t>
            </a:r>
            <a:r>
              <a:rPr lang="en-US" altLang="en-US" sz="4400" dirty="0">
                <a:solidFill>
                  <a:srgbClr val="C00000"/>
                </a:solidFill>
                <a:cs typeface="Times New Roman" panose="02020603050405020304" pitchFamily="18" charset="0"/>
              </a:rPr>
              <a:t> </a:t>
            </a:r>
            <a:r>
              <a:rPr lang="en-US" altLang="en-US" sz="4400" dirty="0">
                <a:cs typeface="Times New Roman" panose="02020603050405020304" pitchFamily="18" charset="0"/>
              </a:rPr>
              <a:t/>
            </a:r>
            <a:br>
              <a:rPr lang="en-US" altLang="en-US" sz="4400" dirty="0">
                <a:cs typeface="Times New Roman" panose="02020603050405020304" pitchFamily="18" charset="0"/>
              </a:rPr>
            </a:br>
            <a:endParaRPr lang="en-US" alt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E01496-DBBB-4AEB-AA88-EEDB4CDC0F13}"/>
              </a:ext>
            </a:extLst>
          </p:cNvPr>
          <p:cNvSpPr txBox="1"/>
          <p:nvPr/>
        </p:nvSpPr>
        <p:spPr>
          <a:xfrm>
            <a:off x="1168785" y="260648"/>
            <a:ext cx="60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tx2">
                    <a:lumMod val="75000"/>
                  </a:schemeClr>
                </a:solidFill>
              </a:rPr>
              <a:t>UNIT -3 :</a:t>
            </a:r>
            <a:r>
              <a:rPr lang="en-IN" b="1" dirty="0" smtClean="0">
                <a:solidFill>
                  <a:schemeClr val="tx2">
                    <a:lumMod val="75000"/>
                  </a:schemeClr>
                </a:solidFill>
              </a:rPr>
              <a:t>Database </a:t>
            </a:r>
            <a:r>
              <a:rPr lang="en-IN" b="1" dirty="0">
                <a:solidFill>
                  <a:schemeClr val="tx2">
                    <a:lumMod val="75000"/>
                  </a:schemeClr>
                </a:solidFill>
              </a:rPr>
              <a:t>Design &amp; Normalization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4C77B9-7FB4-4F51-8387-2D8EF9440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894" y="112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510AF-D273-4B6F-B859-C585FFDD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44169"/>
            <a:ext cx="5599535" cy="946901"/>
          </a:xfrm>
        </p:spPr>
        <p:txBody>
          <a:bodyPr anchor="b">
            <a:normAutofit/>
          </a:bodyPr>
          <a:lstStyle/>
          <a:p>
            <a:r>
              <a:rPr lang="en-IN" b="1" dirty="0"/>
              <a:t>Example: BCNF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42099-FAA6-4EA9-8F0C-759E4E88F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4797152"/>
            <a:ext cx="7992887" cy="1656184"/>
          </a:xfrm>
        </p:spPr>
        <p:txBody>
          <a:bodyPr>
            <a:normAutofit fontScale="92500" lnSpcReduction="20000"/>
          </a:bodyPr>
          <a:lstStyle/>
          <a:p>
            <a:r>
              <a:rPr lang="en-US" sz="1700" b="0" i="0" dirty="0">
                <a:effectLst/>
                <a:latin typeface="Arial" panose="020B0604020202020204" pitchFamily="34" charset="0"/>
              </a:rPr>
              <a:t>It has the determinant attribute Package on which Ground depends on is neither a Candidate Key nor a superset of the candidate key. </a:t>
            </a:r>
          </a:p>
          <a:p>
            <a:r>
              <a:rPr lang="en-US" sz="1700" dirty="0"/>
              <a:t>Now the above tables are in BCNF.</a:t>
            </a:r>
          </a:p>
          <a:p>
            <a:r>
              <a:rPr lang="en-US" sz="1700" dirty="0"/>
              <a:t>Candidate key for &lt;Package&gt; table are Package and Ground</a:t>
            </a:r>
          </a:p>
          <a:p>
            <a:r>
              <a:rPr lang="en-US" sz="1700" dirty="0"/>
              <a:t>Candidate key for &lt;</a:t>
            </a:r>
            <a:r>
              <a:rPr lang="en-US" sz="1700" dirty="0" err="1"/>
              <a:t>TomorrowBookings</a:t>
            </a:r>
            <a:r>
              <a:rPr lang="en-US" sz="1700" dirty="0"/>
              <a:t>&gt; table are {Ground, </a:t>
            </a:r>
            <a:r>
              <a:rPr lang="en-US" sz="1700" dirty="0" err="1"/>
              <a:t>Begin_Time</a:t>
            </a:r>
            <a:r>
              <a:rPr lang="en-US" sz="1700" dirty="0"/>
              <a:t>} and {Ground, </a:t>
            </a:r>
            <a:r>
              <a:rPr lang="en-US" sz="1700" dirty="0" err="1"/>
              <a:t>End_Time</a:t>
            </a:r>
            <a:r>
              <a:rPr lang="en-US" sz="1700" dirty="0"/>
              <a:t>}</a:t>
            </a:r>
          </a:p>
          <a:p>
            <a:r>
              <a:rPr lang="en-US" sz="1700" dirty="0"/>
              <a:t>The anomaly eliminated because we used Package as a key in the &lt;Package&gt; relation.</a:t>
            </a:r>
            <a:endParaRPr lang="en-IN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62519-4C51-4DF7-B3C1-65BAB79D9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94" y="1296144"/>
            <a:ext cx="7317012" cy="328498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CBA9BF-CE0F-42FD-92A9-84B05B28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5706" y="99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F61D-2FD0-4094-84DA-1D1478A0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Normal Forms Hierarchy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3FA54-E7CF-444D-9009-D29C5D05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67744" y="1844412"/>
            <a:ext cx="5256584" cy="44039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E7634D-CCB0-48B6-A3FF-6956E1B11F54}"/>
              </a:ext>
            </a:extLst>
          </p:cNvPr>
          <p:cNvSpPr/>
          <p:nvPr/>
        </p:nvSpPr>
        <p:spPr bwMode="auto">
          <a:xfrm>
            <a:off x="4211960" y="5998302"/>
            <a:ext cx="1584176" cy="227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C9E320-01BF-4716-BD43-7A5EACB70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4581" y="21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BD15-4C70-49A7-8098-11752CEE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bg2">
                    <a:lumMod val="25000"/>
                  </a:schemeClr>
                </a:solidFill>
              </a:rPr>
              <a:t>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2166B6-FDA5-4C79-BEE9-E37DF72F5E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753786"/>
              </p:ext>
            </p:extLst>
          </p:nvPr>
        </p:nvGraphicFramePr>
        <p:xfrm>
          <a:off x="1259632" y="2348880"/>
          <a:ext cx="6984776" cy="3600400"/>
        </p:xfrm>
        <a:graphic>
          <a:graphicData uri="http://schemas.openxmlformats.org/drawingml/2006/table">
            <a:tbl>
              <a:tblPr firstRow="1" firstCol="1" bandRow="1"/>
              <a:tblGrid>
                <a:gridCol w="2201723">
                  <a:extLst>
                    <a:ext uri="{9D8B030D-6E8A-4147-A177-3AD203B41FA5}">
                      <a16:colId xmlns:a16="http://schemas.microsoft.com/office/drawing/2014/main" val="416554843"/>
                    </a:ext>
                  </a:extLst>
                </a:gridCol>
                <a:gridCol w="2277644">
                  <a:extLst>
                    <a:ext uri="{9D8B030D-6E8A-4147-A177-3AD203B41FA5}">
                      <a16:colId xmlns:a16="http://schemas.microsoft.com/office/drawing/2014/main" val="620804784"/>
                    </a:ext>
                  </a:extLst>
                </a:gridCol>
                <a:gridCol w="2505409">
                  <a:extLst>
                    <a:ext uri="{9D8B030D-6E8A-4147-A177-3AD203B41FA5}">
                      <a16:colId xmlns:a16="http://schemas.microsoft.com/office/drawing/2014/main" val="4192388081"/>
                    </a:ext>
                  </a:extLst>
                </a:gridCol>
              </a:tblGrid>
              <a:tr h="950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NORMALIZATIONS</a:t>
                      </a:r>
                      <a:endParaRPr lang="en-IN" sz="160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NOT CONTAINS</a:t>
                      </a:r>
                      <a:endParaRPr lang="en-IN" sz="160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PRESERVES</a:t>
                      </a:r>
                      <a:endParaRPr lang="en-IN" sz="160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927359"/>
                  </a:ext>
                </a:extLst>
              </a:tr>
              <a:tr h="380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IN" sz="16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NF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Multivalued Attribute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valued Attributes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203265"/>
                  </a:ext>
                </a:extLst>
              </a:tr>
              <a:tr h="359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N" sz="16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NF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 Dependency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1NF 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773814"/>
                  </a:ext>
                </a:extLst>
              </a:tr>
              <a:tr h="617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IN" sz="16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NF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Transitive Functional Dependency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2NF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56970"/>
                  </a:ext>
                </a:extLst>
              </a:tr>
              <a:tr h="933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BCNF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Non-prime attribute derives prime attribute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3NF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05691"/>
                  </a:ext>
                </a:extLst>
              </a:tr>
              <a:tr h="359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100" b="1" dirty="0">
                          <a:effectLst/>
                          <a:highlight>
                            <a:srgbClr val="00336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FORMULA</a:t>
                      </a:r>
                      <a:endParaRPr lang="en-IN" sz="1100" dirty="0">
                        <a:effectLst/>
                        <a:highlight>
                          <a:srgbClr val="00336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100" b="1" dirty="0">
                          <a:effectLst/>
                          <a:highlight>
                            <a:srgbClr val="00336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MPTN </a:t>
                      </a:r>
                      <a:endParaRPr lang="en-IN" sz="1100" dirty="0">
                        <a:effectLst/>
                        <a:highlight>
                          <a:srgbClr val="00336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100" dirty="0">
                        <a:effectLst/>
                        <a:highlight>
                          <a:srgbClr val="00336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12604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CC965D9-505F-463B-BBAA-84CE39EC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7511" y="4803"/>
            <a:ext cx="10081590" cy="55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E3F21-EA3B-466B-A0EF-7F2502141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47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81DC-D65E-4693-BE14-6BC83F45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9DB91-3116-4E45-B1F7-91220DFA8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hlinkClick r:id="rId4"/>
              </a:rPr>
              <a:t>https://www.youtube.com/watch?v=IeSai2JVm78</a:t>
            </a:r>
            <a:endParaRPr lang="en-IN" dirty="0"/>
          </a:p>
          <a:p>
            <a:r>
              <a:rPr lang="en-IN" u="sng" dirty="0"/>
              <a:t>https://www.youtube.com/watch?v=NNjUhvvwOrk&amp;feature=emb_logo</a:t>
            </a:r>
            <a:endParaRPr lang="en-IN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D7D3D0-41E0-400D-8A28-2935E7C56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215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9A5A5-4F31-466A-A16F-D5E34F4A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Third Normal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D4BC6-85DB-49B2-91AF-D093198CB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b="0" dirty="0">
                <a:effectLst/>
              </a:rPr>
              <a:t>A relation that is in First and Second Normal Form and in which no non-primary-key attribute is transitively dependent on the primary key, then it is in Third Normal Form (3NF).</a:t>
            </a:r>
          </a:p>
          <a:p>
            <a:pPr marL="0" indent="0" algn="just">
              <a:buNone/>
            </a:pPr>
            <a:endParaRPr lang="en-US" sz="2800" b="0" dirty="0">
              <a:effectLst/>
            </a:endParaRPr>
          </a:p>
          <a:p>
            <a:pPr algn="just"/>
            <a:r>
              <a:rPr lang="en-US" sz="2800" b="0" i="0" dirty="0">
                <a:effectLst/>
              </a:rPr>
              <a:t>A relation is in third normal form, if there is no transitive dependency for non-prime attributes as well as it is in second normal form.</a:t>
            </a:r>
            <a:endParaRPr lang="en-IN" sz="2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DF1B0-06EA-4EAC-B374-D673F6169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500" y="147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95D1-CD61-459C-BC2F-97EA700C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3NF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E0E2-E2A3-4F12-A267-6992370BE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988841"/>
            <a:ext cx="7958138" cy="410716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000" b="0" i="0" dirty="0">
                <a:solidFill>
                  <a:schemeClr val="accent5">
                    <a:lumMod val="25000"/>
                  </a:schemeClr>
                </a:solidFill>
                <a:effectLst/>
              </a:rPr>
              <a:t>A database is in </a:t>
            </a:r>
            <a:r>
              <a:rPr lang="en-US" sz="3000" b="0" i="0" dirty="0">
                <a:solidFill>
                  <a:srgbClr val="FF0000"/>
                </a:solidFill>
                <a:effectLst/>
              </a:rPr>
              <a:t>3NF</a:t>
            </a:r>
            <a:r>
              <a:rPr lang="en-US" sz="3000" b="0" i="0" dirty="0">
                <a:solidFill>
                  <a:schemeClr val="accent5">
                    <a:lumMod val="25000"/>
                  </a:schemeClr>
                </a:solidFill>
                <a:effectLst/>
              </a:rPr>
              <a:t>, if it satisfies the following conditions:</a:t>
            </a:r>
          </a:p>
          <a:p>
            <a:r>
              <a:rPr lang="en-US" sz="3000" dirty="0"/>
              <a:t> </a:t>
            </a:r>
            <a:r>
              <a:rPr lang="en-US" sz="3000" b="0" i="0" dirty="0">
                <a:effectLst/>
              </a:rPr>
              <a:t>It is in second normal form (2NF).</a:t>
            </a:r>
          </a:p>
          <a:p>
            <a:r>
              <a:rPr lang="en-US" sz="3000" b="0" i="0" dirty="0">
                <a:effectLst/>
              </a:rPr>
              <a:t> There is no transitive functional dependency.</a:t>
            </a:r>
          </a:p>
          <a:p>
            <a:pPr marL="0" indent="0">
              <a:buNone/>
            </a:pPr>
            <a:r>
              <a:rPr lang="en-US" sz="3000" b="1" i="0" dirty="0">
                <a:effectLst/>
                <a:latin typeface="Roboto"/>
              </a:rPr>
              <a:t>Note –</a:t>
            </a:r>
            <a:r>
              <a:rPr lang="en-US" sz="3000" b="0" i="0" dirty="0">
                <a:effectLst/>
              </a:rPr>
              <a:t> If A-&gt;B and B-&gt;C are two FDs then </a:t>
            </a:r>
          </a:p>
          <a:p>
            <a:pPr marL="0" indent="0">
              <a:buNone/>
            </a:pPr>
            <a:r>
              <a:rPr lang="en-US" sz="3000" b="0" i="0" dirty="0">
                <a:effectLst/>
              </a:rPr>
              <a:t>             A-&gt;C is called transitive functional </a:t>
            </a:r>
          </a:p>
          <a:p>
            <a:pPr marL="0" indent="0">
              <a:buNone/>
            </a:pPr>
            <a:r>
              <a:rPr lang="en-US" sz="3000" dirty="0"/>
              <a:t>           </a:t>
            </a:r>
            <a:r>
              <a:rPr lang="en-US" sz="3000" b="0" i="0" dirty="0">
                <a:effectLst/>
              </a:rPr>
              <a:t>  dependency.</a:t>
            </a:r>
            <a:endParaRPr lang="en-US" sz="3000" dirty="0"/>
          </a:p>
          <a:p>
            <a:pPr marL="0" indent="0">
              <a:buNone/>
            </a:pPr>
            <a:endParaRPr lang="en-US" sz="3000" b="0" i="0" dirty="0">
              <a:effectLst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FD1B83-64DA-47D6-B31A-28D3C017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457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ED6C1-8090-4DC0-9B9A-8E0BD00A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2271"/>
            <a:ext cx="78867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b="1" dirty="0">
                <a:solidFill>
                  <a:srgbClr val="C00000"/>
                </a:solidFill>
              </a:rPr>
              <a:t>Example : 3NF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2E9C92-B05A-456D-A94E-A93565794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1768" y="1688516"/>
            <a:ext cx="6194488" cy="2964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BF9E3-5A9B-4D43-B23F-84971DDDFB15}"/>
              </a:ext>
            </a:extLst>
          </p:cNvPr>
          <p:cNvSpPr txBox="1"/>
          <p:nvPr/>
        </p:nvSpPr>
        <p:spPr>
          <a:xfrm>
            <a:off x="307335" y="4869160"/>
            <a:ext cx="8657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 the table , [Book ID] determines [Genre ID], and [Genre ID]</a:t>
            </a:r>
          </a:p>
          <a:p>
            <a:pPr algn="just"/>
            <a:r>
              <a:rPr lang="en-US" dirty="0"/>
              <a:t> determines [Genre Type]. Therefore, [Book ID] determines </a:t>
            </a:r>
          </a:p>
          <a:p>
            <a:pPr algn="just"/>
            <a:r>
              <a:rPr lang="en-US" dirty="0"/>
              <a:t>[Genre Type] via [Genre ID] and we have transitive functional dependency, and this structure does not satisfy third normal form.</a:t>
            </a:r>
            <a:endParaRPr lang="en-IN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A9835-B7D7-4AD8-B889-AB2C36B87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57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4A78-560C-4D74-905E-025082C3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09600"/>
            <a:ext cx="5288632" cy="1143000"/>
          </a:xfrm>
        </p:spPr>
        <p:txBody>
          <a:bodyPr/>
          <a:lstStyle/>
          <a:p>
            <a:pPr algn="l"/>
            <a:r>
              <a:rPr lang="en-IN" b="1" dirty="0">
                <a:solidFill>
                  <a:srgbClr val="C00000"/>
                </a:solidFill>
              </a:rPr>
              <a:t>Example : 3NF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2E8D30-4B01-4B28-87BA-BF610CAA8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9592" y="3416404"/>
            <a:ext cx="7488832" cy="2664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209B6-4CB8-49B4-B0DA-3EF80841D2DF}"/>
              </a:ext>
            </a:extLst>
          </p:cNvPr>
          <p:cNvSpPr txBox="1"/>
          <p:nvPr/>
        </p:nvSpPr>
        <p:spPr>
          <a:xfrm>
            <a:off x="611560" y="1916832"/>
            <a:ext cx="8138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0" dirty="0">
                <a:solidFill>
                  <a:srgbClr val="000000"/>
                </a:solidFill>
                <a:effectLst/>
                <a:latin typeface="+mn-lt"/>
              </a:rPr>
              <a:t>Now all non-key attributes are fully functional dependent only on the primary key. In [TABLE_BOOK],both [Genre ID] and [Price] are only dependent on [Book ID]. In [TABLE_GENRE], [Genre Type] is only dependent on [Genre ID].</a:t>
            </a:r>
            <a:endParaRPr lang="en-IN" sz="2000" b="1" dirty="0">
              <a:latin typeface="+mn-lt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8A9D5-D59B-4EEB-9EB3-E79F0A714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24" y="47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81519-902F-4AAB-8544-9B00BA57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3NF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E3E10-B207-4521-93AD-F0D704584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4" y="2214563"/>
            <a:ext cx="8082855" cy="3881437"/>
          </a:xfrm>
        </p:spPr>
        <p:txBody>
          <a:bodyPr/>
          <a:lstStyle/>
          <a:p>
            <a:pPr algn="just"/>
            <a:r>
              <a:rPr lang="en-US" sz="2400" dirty="0"/>
              <a:t>The normalization of </a:t>
            </a:r>
            <a:r>
              <a:rPr lang="en-US" sz="2400" dirty="0">
                <a:solidFill>
                  <a:srgbClr val="C00000"/>
                </a:solidFill>
              </a:rPr>
              <a:t>2NF</a:t>
            </a:r>
            <a:r>
              <a:rPr lang="en-US" sz="2400" dirty="0"/>
              <a:t> relations to </a:t>
            </a:r>
            <a:r>
              <a:rPr lang="en-US" sz="2400" dirty="0">
                <a:solidFill>
                  <a:srgbClr val="C00000"/>
                </a:solidFill>
              </a:rPr>
              <a:t>3NF</a:t>
            </a:r>
            <a:r>
              <a:rPr lang="en-US" sz="2400" dirty="0"/>
              <a:t> involves the removal of transitive dependencies. </a:t>
            </a:r>
          </a:p>
          <a:p>
            <a:pPr algn="just"/>
            <a:r>
              <a:rPr lang="en-US" sz="2400" dirty="0"/>
              <a:t>If a transitive dependency exists, we remove the transitively dependent attribute(s) from the relation by placing the attribute(s) in a new relation along with a copy of the determinant.</a:t>
            </a:r>
          </a:p>
          <a:p>
            <a:pPr marL="0" indent="0">
              <a:buNone/>
            </a:pPr>
            <a:endParaRPr lang="en-IN" sz="3200" dirty="0"/>
          </a:p>
          <a:p>
            <a:endParaRPr lang="en-IN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BFCC6-8A02-4358-B6BC-2D3535056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500" y="174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A1CC-2DE6-410C-8CED-03D9B542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Boyce-Codd Normal Form (BCNF)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57E74-0523-4D1D-84B9-A3F3D47D7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0" i="0" dirty="0">
                <a:solidFill>
                  <a:srgbClr val="333333"/>
                </a:solidFill>
                <a:effectLst/>
              </a:rPr>
              <a:t>Boyce-Codd Normal Form or BCNF is an extension to the </a:t>
            </a:r>
            <a:r>
              <a:rPr lang="en-US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third normal form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and is also known as 3.5 Normal Form</a:t>
            </a:r>
            <a:r>
              <a:rPr lang="en-US" b="0" i="0" dirty="0">
                <a:solidFill>
                  <a:srgbClr val="333333"/>
                </a:solidFill>
                <a:effectLst/>
                <a:latin typeface="noto sans"/>
              </a:rPr>
              <a:t>.</a:t>
            </a:r>
          </a:p>
          <a:p>
            <a:pPr algn="just"/>
            <a:r>
              <a:rPr lang="en-US" b="0" i="1" dirty="0">
                <a:effectLst/>
                <a:latin typeface="Roboto"/>
              </a:rPr>
              <a:t>A relation is in BCNF, if and only if, every determinant is a Form (BCNF) candidate key.</a:t>
            </a:r>
            <a:endParaRPr lang="en-US" b="0" i="0" dirty="0">
              <a:solidFill>
                <a:srgbClr val="333333"/>
              </a:solidFill>
              <a:effectLst/>
              <a:latin typeface="noto sans"/>
            </a:endParaRPr>
          </a:p>
          <a:p>
            <a:pPr algn="just"/>
            <a:endParaRPr lang="en-IN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373048-34EB-40E5-9E99-FBBC2A855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7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F8C2-0FFF-4DE9-BFB5-93A3410B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BCNF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6AB6-D157-4583-9AE9-3B34EDB9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2060849"/>
            <a:ext cx="7958138" cy="4035152"/>
          </a:xfrm>
        </p:spPr>
        <p:txBody>
          <a:bodyPr/>
          <a:lstStyle/>
          <a:p>
            <a:pPr algn="just"/>
            <a:r>
              <a:rPr lang="en-US" sz="2800" b="1" dirty="0"/>
              <a:t>BCNF is an extension to Third Normal Form (3NF) and is slightly stronger than 3NF.</a:t>
            </a:r>
          </a:p>
          <a:p>
            <a:pPr algn="just"/>
            <a:r>
              <a:rPr lang="en-US" sz="2800" b="1" dirty="0"/>
              <a:t>A relation R is in BCNF, if P -&gt; Q is a trivial functional dependency and P is a super key for R.</a:t>
            </a:r>
          </a:p>
          <a:p>
            <a:pPr algn="just"/>
            <a:r>
              <a:rPr lang="en-US" sz="2800" b="1" dirty="0"/>
              <a:t>If a relation is in BCNF, that would mean that redundancy based on function dependency have been removed.</a:t>
            </a:r>
            <a:endParaRPr lang="en-IN" sz="28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C0FE65-21AF-46B1-AB65-D70167AE5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0890" y="301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2D39-22D5-4EA9-91FA-8E6BDC4F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Example- BCNF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5090B-9D51-4CEE-AC82-154F18960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5616" y="2303747"/>
            <a:ext cx="7378700" cy="26043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74621-7F5D-424A-B356-43493223F1C5}"/>
              </a:ext>
            </a:extLst>
          </p:cNvPr>
          <p:cNvSpPr txBox="1"/>
          <p:nvPr/>
        </p:nvSpPr>
        <p:spPr>
          <a:xfrm>
            <a:off x="1101954" y="4908126"/>
            <a:ext cx="7384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i="0" dirty="0">
                <a:solidFill>
                  <a:srgbClr val="C00000"/>
                </a:solidFill>
                <a:effectLst/>
                <a:latin typeface="+mn-lt"/>
              </a:rPr>
              <a:t>The above relation is in 1NF, 2NF, 3NF, but not in BCNF. </a:t>
            </a:r>
          </a:p>
          <a:p>
            <a:pPr algn="just"/>
            <a:r>
              <a:rPr lang="en-US" i="0" dirty="0">
                <a:solidFill>
                  <a:srgbClr val="C00000"/>
                </a:solidFill>
                <a:effectLst/>
                <a:latin typeface="+mn-lt"/>
              </a:rPr>
              <a:t>Here is the reason −  Functional Dependency</a:t>
            </a:r>
          </a:p>
          <a:p>
            <a:pPr algn="just"/>
            <a:r>
              <a:rPr lang="en-US" i="0" dirty="0">
                <a:solidFill>
                  <a:srgbClr val="C00000"/>
                </a:solidFill>
                <a:effectLst/>
                <a:latin typeface="+mn-lt"/>
              </a:rPr>
              <a:t> </a:t>
            </a:r>
            <a:r>
              <a:rPr lang="en-US" i="0" dirty="0">
                <a:effectLst/>
                <a:latin typeface="+mn-lt"/>
              </a:rPr>
              <a:t>{Package-&gt;Ground}</a:t>
            </a:r>
            <a:endParaRPr lang="en-IN" dirty="0">
              <a:latin typeface="+mn-lt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083993-F689-4362-A3A5-B440C14A4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902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503</Words>
  <Application>Microsoft Office PowerPoint</Application>
  <PresentationFormat>On-screen Show (4:3)</PresentationFormat>
  <Paragraphs>61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noto sans</vt:lpstr>
      <vt:lpstr>Roboto</vt:lpstr>
      <vt:lpstr>Times New Roman</vt:lpstr>
      <vt:lpstr>Wingdings</vt:lpstr>
      <vt:lpstr>Straight Edge</vt:lpstr>
      <vt:lpstr>Normalization for Relational Databases   </vt:lpstr>
      <vt:lpstr>Third Normal Form</vt:lpstr>
      <vt:lpstr>3NF</vt:lpstr>
      <vt:lpstr>Example : 3NF</vt:lpstr>
      <vt:lpstr>Example : 3NF</vt:lpstr>
      <vt:lpstr>3NF</vt:lpstr>
      <vt:lpstr>Boyce-Codd Normal Form (BCNF)</vt:lpstr>
      <vt:lpstr>BCNF</vt:lpstr>
      <vt:lpstr>Example- BCNF</vt:lpstr>
      <vt:lpstr>Example: BCNF </vt:lpstr>
      <vt:lpstr>The Normal Forms Hierarchy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Normalization for Relational Databases</dc:title>
  <dc:creator>Sujit Kumar</dc:creator>
  <cp:lastModifiedBy>Aishwarya</cp:lastModifiedBy>
  <cp:revision>20</cp:revision>
  <dcterms:created xsi:type="dcterms:W3CDTF">2020-10-13T15:26:26Z</dcterms:created>
  <dcterms:modified xsi:type="dcterms:W3CDTF">2020-10-16T07:53:13Z</dcterms:modified>
</cp:coreProperties>
</file>